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5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  <p:sldMasterId id="2147483960" r:id="rId25"/>
    <p:sldMasterId id="2147483973" r:id="rId26"/>
  </p:sldMasterIdLst>
  <p:sldIdLst>
    <p:sldId id="256" r:id="rId27"/>
    <p:sldId id="257" r:id="rId28"/>
    <p:sldId id="258" r:id="rId29"/>
    <p:sldId id="288" r:id="rId30"/>
    <p:sldId id="290" r:id="rId31"/>
    <p:sldId id="287" r:id="rId32"/>
    <p:sldId id="289" r:id="rId33"/>
    <p:sldId id="291" r:id="rId34"/>
    <p:sldId id="279" r:id="rId35"/>
  </p:sldIdLst>
  <p:sldSz cx="9144000" cy="5143500" type="screen16x9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6937A-3911-8FD3-9C15-FBBBA5402F9A}" v="12" dt="2022-09-25T15:45:32.894"/>
    <p1510:client id="{331D7348-AA4F-2D15-9B2C-C85089C5BF79}" v="841" dt="2022-09-24T19:23:44.497"/>
    <p1510:client id="{342AB685-5816-BF70-8618-998E421AA530}" v="38" dt="2022-09-24T20:28:29.721"/>
    <p1510:client id="{5F185E76-DE85-AD11-8C6E-9A93D5D9AADD}" v="103" dt="2022-09-25T14:51:27.389"/>
    <p1510:client id="{63F89863-75D6-6386-2EBB-6CC9110866F3}" v="2" dt="2022-09-27T21:07:15.104"/>
    <p1510:client id="{79EB52D6-0446-B67F-D3BF-7252293B88AE}" v="84" dt="2022-09-25T13:35:34.755"/>
    <p1510:client id="{DD0D6217-BE83-CEBE-F926-016ABE9CDBFA}" v="242" dt="2022-09-25T17:44:4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3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mehdi Hail" userId="S::hail_elmehdi@emsi-edu.ma::be629134-b369-4bd5-a008-8cee203c4283" providerId="AD" clId="Web-{331D7348-AA4F-2D15-9B2C-C85089C5BF79}"/>
    <pc:docChg chg="addSld delSld modSld">
      <pc:chgData name="Elmehdi Hail" userId="S::hail_elmehdi@emsi-edu.ma::be629134-b369-4bd5-a008-8cee203c4283" providerId="AD" clId="Web-{331D7348-AA4F-2D15-9B2C-C85089C5BF79}" dt="2022-09-24T19:23:43.997" v="631" actId="20577"/>
      <pc:docMkLst>
        <pc:docMk/>
      </pc:docMkLst>
      <pc:sldChg chg="modSp">
        <pc:chgData name="Elmehdi Hail" userId="S::hail_elmehdi@emsi-edu.ma::be629134-b369-4bd5-a008-8cee203c4283" providerId="AD" clId="Web-{331D7348-AA4F-2D15-9B2C-C85089C5BF79}" dt="2022-09-24T14:28:43.883" v="15" actId="1076"/>
        <pc:sldMkLst>
          <pc:docMk/>
          <pc:sldMk cId="0" sldId="256"/>
        </pc:sldMkLst>
        <pc:spChg chg="mod">
          <ac:chgData name="Elmehdi Hail" userId="S::hail_elmehdi@emsi-edu.ma::be629134-b369-4bd5-a008-8cee203c4283" providerId="AD" clId="Web-{331D7348-AA4F-2D15-9B2C-C85089C5BF79}" dt="2022-09-24T14:28:43.883" v="15" actId="1076"/>
          <ac:spMkLst>
            <pc:docMk/>
            <pc:sldMk cId="0" sldId="256"/>
            <ac:spMk id="1863" creationId="{00000000-0000-0000-0000-000000000000}"/>
          </ac:spMkLst>
        </pc:spChg>
        <pc:spChg chg="mod">
          <ac:chgData name="Elmehdi Hail" userId="S::hail_elmehdi@emsi-edu.ma::be629134-b369-4bd5-a008-8cee203c4283" providerId="AD" clId="Web-{331D7348-AA4F-2D15-9B2C-C85089C5BF79}" dt="2022-09-24T14:28:40.508" v="14" actId="1076"/>
          <ac:spMkLst>
            <pc:docMk/>
            <pc:sldMk cId="0" sldId="256"/>
            <ac:spMk id="1864" creationId="{00000000-0000-0000-0000-000000000000}"/>
          </ac:spMkLst>
        </pc:spChg>
      </pc:sldChg>
      <pc:sldChg chg="addSp delSp modSp addAnim modAnim">
        <pc:chgData name="Elmehdi Hail" userId="S::hail_elmehdi@emsi-edu.ma::be629134-b369-4bd5-a008-8cee203c4283" providerId="AD" clId="Web-{331D7348-AA4F-2D15-9B2C-C85089C5BF79}" dt="2022-09-24T19:03:40.266" v="553" actId="20577"/>
        <pc:sldMkLst>
          <pc:docMk/>
          <pc:sldMk cId="0" sldId="257"/>
        </pc:sldMkLst>
        <pc:spChg chg="add mod">
          <ac:chgData name="Elmehdi Hail" userId="S::hail_elmehdi@emsi-edu.ma::be629134-b369-4bd5-a008-8cee203c4283" providerId="AD" clId="Web-{331D7348-AA4F-2D15-9B2C-C85089C5BF79}" dt="2022-09-24T17:53:30.038" v="346" actId="1076"/>
          <ac:spMkLst>
            <pc:docMk/>
            <pc:sldMk cId="0" sldId="257"/>
            <ac:spMk id="3" creationId="{7BCF0F19-D9DE-7D6B-6E75-C8D535EA4347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9:03:40.266" v="553" actId="20577"/>
          <ac:spMkLst>
            <pc:docMk/>
            <pc:sldMk cId="0" sldId="257"/>
            <ac:spMk id="4" creationId="{FB05DAB5-78A7-EBC2-D028-4F59274847B1}"/>
          </ac:spMkLst>
        </pc:spChg>
        <pc:spChg chg="add del mod">
          <ac:chgData name="Elmehdi Hail" userId="S::hail_elmehdi@emsi-edu.ma::be629134-b369-4bd5-a008-8cee203c4283" providerId="AD" clId="Web-{331D7348-AA4F-2D15-9B2C-C85089C5BF79}" dt="2022-09-24T17:23:27.682" v="45"/>
          <ac:spMkLst>
            <pc:docMk/>
            <pc:sldMk cId="0" sldId="257"/>
            <ac:spMk id="6" creationId="{E5D07C3A-7D5D-B104-B51A-174EA7FD82B3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29:17.506" v="81" actId="20577"/>
          <ac:spMkLst>
            <pc:docMk/>
            <pc:sldMk cId="0" sldId="257"/>
            <ac:spMk id="10" creationId="{EC767330-C9AD-A698-B06D-EA3348CB350C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29:22.678" v="84" actId="20577"/>
          <ac:spMkLst>
            <pc:docMk/>
            <pc:sldMk cId="0" sldId="257"/>
            <ac:spMk id="13" creationId="{2D8F56A3-3EE0-0E97-ABCB-A21B00DB47AF}"/>
          </ac:spMkLst>
        </pc:spChg>
        <pc:spChg chg="add del mod">
          <ac:chgData name="Elmehdi Hail" userId="S::hail_elmehdi@emsi-edu.ma::be629134-b369-4bd5-a008-8cee203c4283" providerId="AD" clId="Web-{331D7348-AA4F-2D15-9B2C-C85089C5BF79}" dt="2022-09-24T17:29:14.850" v="78"/>
          <ac:spMkLst>
            <pc:docMk/>
            <pc:sldMk cId="0" sldId="257"/>
            <ac:spMk id="16" creationId="{E1735880-0FC4-9F86-A72F-0BDBB65FECAB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32:14.965" v="150" actId="20577"/>
          <ac:spMkLst>
            <pc:docMk/>
            <pc:sldMk cId="0" sldId="257"/>
            <ac:spMk id="19" creationId="{AB20A0B1-3E44-DFD1-91B1-53D1DB6B7DAA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0:44.048" v="309" actId="20577"/>
          <ac:spMkLst>
            <pc:docMk/>
            <pc:sldMk cId="0" sldId="257"/>
            <ac:spMk id="22" creationId="{FB396F05-51A1-320C-9CEA-E6F85FAE2DB2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23.133" v="353" actId="1076"/>
          <ac:spMkLst>
            <pc:docMk/>
            <pc:sldMk cId="0" sldId="257"/>
            <ac:spMk id="25" creationId="{983B49A1-37CD-AD39-1DA4-AA84B301B30F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13.211" v="352" actId="1076"/>
          <ac:spMkLst>
            <pc:docMk/>
            <pc:sldMk cId="0" sldId="257"/>
            <ac:spMk id="28" creationId="{5169F5EB-204D-D49E-9275-67D8A7E724E2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51.697" v="359" actId="20577"/>
          <ac:spMkLst>
            <pc:docMk/>
            <pc:sldMk cId="0" sldId="257"/>
            <ac:spMk id="30" creationId="{B52986C8-3F13-374F-ADB0-31B9FB2E769D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40:32.397" v="250" actId="1076"/>
          <ac:spMkLst>
            <pc:docMk/>
            <pc:sldMk cId="0" sldId="257"/>
            <ac:spMk id="31" creationId="{E330CCFC-7071-B9AB-652A-647C29A1A9AB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23.149" v="355" actId="1076"/>
          <ac:spMkLst>
            <pc:docMk/>
            <pc:sldMk cId="0" sldId="257"/>
            <ac:spMk id="32" creationId="{3ED6B169-0261-D34C-3435-B7923B1F3108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9:03:25.703" v="547" actId="20577"/>
          <ac:spMkLst>
            <pc:docMk/>
            <pc:sldMk cId="0" sldId="257"/>
            <ac:spMk id="33" creationId="{F63E8F31-A144-DED5-4DAD-B41853B40C71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36.493" v="356" actId="1076"/>
          <ac:spMkLst>
            <pc:docMk/>
            <pc:sldMk cId="0" sldId="257"/>
            <ac:spMk id="34" creationId="{91271AC1-CA0E-6BFD-4E70-9E49283DF36E}"/>
          </ac:spMkLst>
        </pc:spChg>
        <pc:spChg chg="add del mod">
          <ac:chgData name="Elmehdi Hail" userId="S::hail_elmehdi@emsi-edu.ma::be629134-b369-4bd5-a008-8cee203c4283" providerId="AD" clId="Web-{331D7348-AA4F-2D15-9B2C-C85089C5BF79}" dt="2022-09-24T17:51:18.877" v="321"/>
          <ac:spMkLst>
            <pc:docMk/>
            <pc:sldMk cId="0" sldId="257"/>
            <ac:spMk id="35" creationId="{07320C47-28FB-092A-5651-2F017C42289D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4:44.696" v="357" actId="1076"/>
          <ac:spMkLst>
            <pc:docMk/>
            <pc:sldMk cId="0" sldId="257"/>
            <ac:spMk id="36" creationId="{C2DFB152-14CE-2763-5CA7-B8D7459C06D6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7:55:43.792" v="381" actId="1076"/>
          <ac:spMkLst>
            <pc:docMk/>
            <pc:sldMk cId="0" sldId="257"/>
            <ac:spMk id="37" creationId="{ECCB71C1-6C2F-F58E-0E57-4E8AA5431B4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7:53:19.991" v="345"/>
          <ac:spMkLst>
            <pc:docMk/>
            <pc:sldMk cId="0" sldId="257"/>
            <ac:spMk id="1870" creationId="{00000000-0000-0000-0000-000000000000}"/>
          </ac:spMkLst>
        </pc:spChg>
        <pc:grpChg chg="del">
          <ac:chgData name="Elmehdi Hail" userId="S::hail_elmehdi@emsi-edu.ma::be629134-b369-4bd5-a008-8cee203c4283" providerId="AD" clId="Web-{331D7348-AA4F-2D15-9B2C-C85089C5BF79}" dt="2022-09-24T14:27:01.145" v="3"/>
          <ac:grpSpMkLst>
            <pc:docMk/>
            <pc:sldMk cId="0" sldId="257"/>
            <ac:grpSpMk id="1872" creationId="{00000000-0000-0000-0000-000000000000}"/>
          </ac:grpSpMkLst>
        </pc:grpChg>
        <pc:grpChg chg="del">
          <ac:chgData name="Elmehdi Hail" userId="S::hail_elmehdi@emsi-edu.ma::be629134-b369-4bd5-a008-8cee203c4283" providerId="AD" clId="Web-{331D7348-AA4F-2D15-9B2C-C85089C5BF79}" dt="2022-09-24T14:27:04.723" v="4"/>
          <ac:grpSpMkLst>
            <pc:docMk/>
            <pc:sldMk cId="0" sldId="257"/>
            <ac:grpSpMk id="1889" creationId="{00000000-0000-0000-0000-000000000000}"/>
          </ac:grpSpMkLst>
        </pc:grpChg>
        <pc:grpChg chg="del">
          <ac:chgData name="Elmehdi Hail" userId="S::hail_elmehdi@emsi-edu.ma::be629134-b369-4bd5-a008-8cee203c4283" providerId="AD" clId="Web-{331D7348-AA4F-2D15-9B2C-C85089C5BF79}" dt="2022-09-24T14:27:05.958" v="5"/>
          <ac:grpSpMkLst>
            <pc:docMk/>
            <pc:sldMk cId="0" sldId="257"/>
            <ac:grpSpMk id="1949" creationId="{00000000-0000-0000-0000-000000000000}"/>
          </ac:grpSpMkLst>
        </pc:grpChg>
        <pc:picChg chg="add mod">
          <ac:chgData name="Elmehdi Hail" userId="S::hail_elmehdi@emsi-edu.ma::be629134-b369-4bd5-a008-8cee203c4283" providerId="AD" clId="Web-{331D7348-AA4F-2D15-9B2C-C85089C5BF79}" dt="2022-09-24T17:19:36.737" v="18" actId="1076"/>
          <ac:picMkLst>
            <pc:docMk/>
            <pc:sldMk cId="0" sldId="257"/>
            <ac:picMk id="2" creationId="{C4F871FD-B8C5-233E-B549-2E0656D33A6C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30:43.665" v="117"/>
          <ac:picMkLst>
            <pc:docMk/>
            <pc:sldMk cId="0" sldId="257"/>
            <ac:picMk id="4" creationId="{CD00E993-67A4-5D88-301D-B4A479684954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23:27.682" v="46"/>
          <ac:picMkLst>
            <pc:docMk/>
            <pc:sldMk cId="0" sldId="257"/>
            <ac:picMk id="5" creationId="{7E2A565D-0918-10E9-660F-CE9DC2EF219D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30:46.197" v="119"/>
          <ac:picMkLst>
            <pc:docMk/>
            <pc:sldMk cId="0" sldId="257"/>
            <ac:picMk id="8" creationId="{74BDD00D-6475-A339-31E0-E1178FBAAC3D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29:10.209" v="73"/>
          <ac:picMkLst>
            <pc:docMk/>
            <pc:sldMk cId="0" sldId="257"/>
            <ac:picMk id="9" creationId="{4DE9C3F1-1B59-D055-6FB6-534D8FA60DFB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30:46.806" v="120"/>
          <ac:picMkLst>
            <pc:docMk/>
            <pc:sldMk cId="0" sldId="257"/>
            <ac:picMk id="12" creationId="{752AB3A2-E13D-8DBA-3DA3-38F84B342472}"/>
          </ac:picMkLst>
        </pc:picChg>
        <pc:picChg chg="add del mod">
          <ac:chgData name="Elmehdi Hail" userId="S::hail_elmehdi@emsi-edu.ma::be629134-b369-4bd5-a008-8cee203c4283" providerId="AD" clId="Web-{331D7348-AA4F-2D15-9B2C-C85089C5BF79}" dt="2022-09-24T17:29:14.850" v="79"/>
          <ac:picMkLst>
            <pc:docMk/>
            <pc:sldMk cId="0" sldId="257"/>
            <ac:picMk id="15" creationId="{42330E5C-74CA-8BC5-1633-BD764CB9C3A8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7:53:30.038" v="347" actId="1076"/>
          <ac:picMkLst>
            <pc:docMk/>
            <pc:sldMk cId="0" sldId="257"/>
            <ac:picMk id="18" creationId="{F830B61B-C7AD-CB4B-B0C3-7B941B4519D0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7:38:59.316" v="238" actId="1076"/>
          <ac:picMkLst>
            <pc:docMk/>
            <pc:sldMk cId="0" sldId="257"/>
            <ac:picMk id="21" creationId="{CFF205EA-5F8C-D2B6-4E90-82A7179FAC9A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7:54:23.149" v="354" actId="1076"/>
          <ac:picMkLst>
            <pc:docMk/>
            <pc:sldMk cId="0" sldId="257"/>
            <ac:picMk id="24" creationId="{4B0DB573-1BB4-6E77-A694-3E85313C42A3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7:55:53.902" v="382" actId="1076"/>
          <ac:picMkLst>
            <pc:docMk/>
            <pc:sldMk cId="0" sldId="257"/>
            <ac:picMk id="27" creationId="{7A845747-6505-554D-4D16-940329939AC1}"/>
          </ac:picMkLst>
        </pc:picChg>
      </pc:sldChg>
      <pc:sldChg chg="addSp modSp addAnim delAnim modAnim">
        <pc:chgData name="Elmehdi Hail" userId="S::hail_elmehdi@emsi-edu.ma::be629134-b369-4bd5-a008-8cee203c4283" providerId="AD" clId="Web-{331D7348-AA4F-2D15-9B2C-C85089C5BF79}" dt="2022-09-24T18:54:03.064" v="470"/>
        <pc:sldMkLst>
          <pc:docMk/>
          <pc:sldMk cId="0" sldId="258"/>
        </pc:sldMkLst>
        <pc:spChg chg="add mod">
          <ac:chgData name="Elmehdi Hail" userId="S::hail_elmehdi@emsi-edu.ma::be629134-b369-4bd5-a008-8cee203c4283" providerId="AD" clId="Web-{331D7348-AA4F-2D15-9B2C-C85089C5BF79}" dt="2022-09-24T18:53:32.656" v="463" actId="1076"/>
          <ac:spMkLst>
            <pc:docMk/>
            <pc:sldMk cId="0" sldId="258"/>
            <ac:spMk id="3" creationId="{5BB494B9-688F-7BF4-53A5-864AF6EB050F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8:52:56.586" v="454" actId="1076"/>
          <ac:spMkLst>
            <pc:docMk/>
            <pc:sldMk cId="0" sldId="258"/>
            <ac:spMk id="4" creationId="{D84FF56C-B638-D949-7885-461CE64BAC3F}"/>
          </ac:spMkLst>
        </pc:spChg>
        <pc:spChg chg="mod">
          <ac:chgData name="Elmehdi Hail" userId="S::hail_elmehdi@emsi-edu.ma::be629134-b369-4bd5-a008-8cee203c4283" providerId="AD" clId="Web-{331D7348-AA4F-2D15-9B2C-C85089C5BF79}" dt="2022-09-24T18:52:51.148" v="450" actId="1076"/>
          <ac:spMkLst>
            <pc:docMk/>
            <pc:sldMk cId="0" sldId="258"/>
            <ac:spMk id="1983" creationId="{00000000-0000-0000-0000-000000000000}"/>
          </ac:spMkLst>
        </pc:spChg>
        <pc:spChg chg="mod">
          <ac:chgData name="Elmehdi Hail" userId="S::hail_elmehdi@emsi-edu.ma::be629134-b369-4bd5-a008-8cee203c4283" providerId="AD" clId="Web-{331D7348-AA4F-2D15-9B2C-C85089C5BF79}" dt="2022-09-24T18:52:52.726" v="451" actId="1076"/>
          <ac:spMkLst>
            <pc:docMk/>
            <pc:sldMk cId="0" sldId="258"/>
            <ac:spMk id="1986" creationId="{00000000-0000-0000-0000-000000000000}"/>
          </ac:spMkLst>
        </pc:spChg>
        <pc:spChg chg="mod">
          <ac:chgData name="Elmehdi Hail" userId="S::hail_elmehdi@emsi-edu.ma::be629134-b369-4bd5-a008-8cee203c4283" providerId="AD" clId="Web-{331D7348-AA4F-2D15-9B2C-C85089C5BF79}" dt="2022-09-24T18:34:25.377" v="443" actId="1076"/>
          <ac:spMkLst>
            <pc:docMk/>
            <pc:sldMk cId="0" sldId="258"/>
            <ac:spMk id="1990" creationId="{00000000-0000-0000-0000-000000000000}"/>
          </ac:spMkLst>
        </pc:spChg>
        <pc:picChg chg="add mod">
          <ac:chgData name="Elmehdi Hail" userId="S::hail_elmehdi@emsi-edu.ma::be629134-b369-4bd5-a008-8cee203c4283" providerId="AD" clId="Web-{331D7348-AA4F-2D15-9B2C-C85089C5BF79}" dt="2022-09-24T18:53:35.671" v="464" actId="1076"/>
          <ac:picMkLst>
            <pc:docMk/>
            <pc:sldMk cId="0" sldId="258"/>
            <ac:picMk id="2" creationId="{68AD8A64-5993-499B-DBBB-1DEEF4960C87}"/>
          </ac:picMkLst>
        </pc:picChg>
      </pc:sldChg>
      <pc:sldChg chg="addSp delSp modSp">
        <pc:chgData name="Elmehdi Hail" userId="S::hail_elmehdi@emsi-edu.ma::be629134-b369-4bd5-a008-8cee203c4283" providerId="AD" clId="Web-{331D7348-AA4F-2D15-9B2C-C85089C5BF79}" dt="2022-09-24T19:15:49.911" v="590" actId="1076"/>
        <pc:sldMkLst>
          <pc:docMk/>
          <pc:sldMk cId="0" sldId="259"/>
        </pc:sldMkLst>
        <pc:spChg chg="add del">
          <ac:chgData name="Elmehdi Hail" userId="S::hail_elmehdi@emsi-edu.ma::be629134-b369-4bd5-a008-8cee203c4283" providerId="AD" clId="Web-{331D7348-AA4F-2D15-9B2C-C85089C5BF79}" dt="2022-09-24T18:58:59.980" v="506"/>
          <ac:spMkLst>
            <pc:docMk/>
            <pc:sldMk cId="0" sldId="259"/>
            <ac:spMk id="3" creationId="{CB023083-ED46-A7B7-9DAA-7FF9C7116578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9:01:05.896" v="530" actId="14100"/>
          <ac:spMkLst>
            <pc:docMk/>
            <pc:sldMk cId="0" sldId="259"/>
            <ac:spMk id="5" creationId="{384E530A-6817-1DF1-5C78-B68DD65FFD7A}"/>
          </ac:spMkLst>
        </pc:spChg>
        <pc:spChg chg="add del">
          <ac:chgData name="Elmehdi Hail" userId="S::hail_elmehdi@emsi-edu.ma::be629134-b369-4bd5-a008-8cee203c4283" providerId="AD" clId="Web-{331D7348-AA4F-2D15-9B2C-C85089C5BF79}" dt="2022-09-24T18:59:17.763" v="509"/>
          <ac:spMkLst>
            <pc:docMk/>
            <pc:sldMk cId="0" sldId="259"/>
            <ac:spMk id="7" creationId="{23BF7ECB-A1FE-8265-769A-F679D3FD3FA1}"/>
          </ac:spMkLst>
        </pc:spChg>
        <pc:spChg chg="add mod">
          <ac:chgData name="Elmehdi Hail" userId="S::hail_elmehdi@emsi-edu.ma::be629134-b369-4bd5-a008-8cee203c4283" providerId="AD" clId="Web-{331D7348-AA4F-2D15-9B2C-C85089C5BF79}" dt="2022-09-24T19:00:58.645" v="529" actId="20577"/>
          <ac:spMkLst>
            <pc:docMk/>
            <pc:sldMk cId="0" sldId="259"/>
            <ac:spMk id="8" creationId="{A512EFB1-BCF3-3A0B-CB58-4462C23DC76A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45.975" v="486"/>
          <ac:spMkLst>
            <pc:docMk/>
            <pc:sldMk cId="0" sldId="259"/>
            <ac:spMk id="1991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35.756" v="472"/>
          <ac:spMkLst>
            <pc:docMk/>
            <pc:sldMk cId="0" sldId="259"/>
            <ac:spMk id="1992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8:02.664" v="502"/>
          <ac:spMkLst>
            <pc:docMk/>
            <pc:sldMk cId="0" sldId="259"/>
            <ac:spMk id="1993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8:02.664" v="501"/>
          <ac:spMkLst>
            <pc:docMk/>
            <pc:sldMk cId="0" sldId="259"/>
            <ac:spMk id="1994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42.303" v="480"/>
          <ac:spMkLst>
            <pc:docMk/>
            <pc:sldMk cId="0" sldId="259"/>
            <ac:spMk id="1995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59.117" v="498"/>
          <ac:spMkLst>
            <pc:docMk/>
            <pc:sldMk cId="0" sldId="259"/>
            <ac:spMk id="1996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41.162" v="479"/>
          <ac:spMkLst>
            <pc:docMk/>
            <pc:sldMk cId="0" sldId="259"/>
            <ac:spMk id="1997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8:00.273" v="499"/>
          <ac:spMkLst>
            <pc:docMk/>
            <pc:sldMk cId="0" sldId="259"/>
            <ac:spMk id="1998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45.131" v="484"/>
          <ac:spMkLst>
            <pc:docMk/>
            <pc:sldMk cId="0" sldId="259"/>
            <ac:spMk id="1999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8:02.664" v="500"/>
          <ac:spMkLst>
            <pc:docMk/>
            <pc:sldMk cId="0" sldId="259"/>
            <ac:spMk id="2000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56.335" v="496"/>
          <ac:spMkLst>
            <pc:docMk/>
            <pc:sldMk cId="0" sldId="259"/>
            <ac:spMk id="2001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47.131" v="487"/>
          <ac:spMkLst>
            <pc:docMk/>
            <pc:sldMk cId="0" sldId="259"/>
            <ac:spMk id="2002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53.882" v="493"/>
          <ac:spMkLst>
            <pc:docMk/>
            <pc:sldMk cId="0" sldId="259"/>
            <ac:spMk id="2003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45.381" v="485"/>
          <ac:spMkLst>
            <pc:docMk/>
            <pc:sldMk cId="0" sldId="259"/>
            <ac:spMk id="2004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51.429" v="491"/>
          <ac:spMkLst>
            <pc:docMk/>
            <pc:sldMk cId="0" sldId="259"/>
            <ac:spMk id="2005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8:12.586" v="504"/>
          <ac:spMkLst>
            <pc:docMk/>
            <pc:sldMk cId="0" sldId="259"/>
            <ac:spMk id="2006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59.117" v="497"/>
          <ac:spMkLst>
            <pc:docMk/>
            <pc:sldMk cId="0" sldId="259"/>
            <ac:spMk id="2007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43.709" v="482"/>
          <ac:spMkLst>
            <pc:docMk/>
            <pc:sldMk cId="0" sldId="259"/>
            <ac:spMk id="2008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55.226" v="494"/>
          <ac:spMkLst>
            <pc:docMk/>
            <pc:sldMk cId="0" sldId="259"/>
            <ac:spMk id="2009" creationId="{00000000-0000-0000-0000-000000000000}"/>
          </ac:spMkLst>
        </pc:spChg>
        <pc:spChg chg="del">
          <ac:chgData name="Elmehdi Hail" userId="S::hail_elmehdi@emsi-edu.ma::be629134-b369-4bd5-a008-8cee203c4283" providerId="AD" clId="Web-{331D7348-AA4F-2D15-9B2C-C85089C5BF79}" dt="2022-09-24T18:57:52.882" v="492"/>
          <ac:spMkLst>
            <pc:docMk/>
            <pc:sldMk cId="0" sldId="259"/>
            <ac:spMk id="2010" creationId="{00000000-0000-0000-0000-000000000000}"/>
          </ac:spMkLst>
        </pc:spChg>
        <pc:spChg chg="del mod">
          <ac:chgData name="Elmehdi Hail" userId="S::hail_elmehdi@emsi-edu.ma::be629134-b369-4bd5-a008-8cee203c4283" providerId="AD" clId="Web-{331D7348-AA4F-2D15-9B2C-C85089C5BF79}" dt="2022-09-24T18:57:50.022" v="489"/>
          <ac:spMkLst>
            <pc:docMk/>
            <pc:sldMk cId="0" sldId="259"/>
            <ac:spMk id="2011" creationId="{00000000-0000-0000-0000-000000000000}"/>
          </ac:spMkLst>
        </pc:spChg>
        <pc:picChg chg="add mod">
          <ac:chgData name="Elmehdi Hail" userId="S::hail_elmehdi@emsi-edu.ma::be629134-b369-4bd5-a008-8cee203c4283" providerId="AD" clId="Web-{331D7348-AA4F-2D15-9B2C-C85089C5BF79}" dt="2022-09-24T19:15:37.285" v="587" actId="1076"/>
          <ac:picMkLst>
            <pc:docMk/>
            <pc:sldMk cId="0" sldId="259"/>
            <ac:picMk id="9" creationId="{A6AB8BF3-95FC-24FE-9D31-C815340550DF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9:15:41.738" v="588" actId="1076"/>
          <ac:picMkLst>
            <pc:docMk/>
            <pc:sldMk cId="0" sldId="259"/>
            <ac:picMk id="10" creationId="{32B6A1BD-5124-8B6A-99E2-197185F20ABC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9:15:44.395" v="589" actId="1076"/>
          <ac:picMkLst>
            <pc:docMk/>
            <pc:sldMk cId="0" sldId="259"/>
            <ac:picMk id="11" creationId="{1EB94B21-A868-45BA-B28D-0778343E683D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9:12:08.152" v="582" actId="1076"/>
          <ac:picMkLst>
            <pc:docMk/>
            <pc:sldMk cId="0" sldId="259"/>
            <ac:picMk id="12" creationId="{9B4F64B9-E54D-262E-ACBB-AA9DD4660C4D}"/>
          </ac:picMkLst>
        </pc:picChg>
        <pc:picChg chg="add mod">
          <ac:chgData name="Elmehdi Hail" userId="S::hail_elmehdi@emsi-edu.ma::be629134-b369-4bd5-a008-8cee203c4283" providerId="AD" clId="Web-{331D7348-AA4F-2D15-9B2C-C85089C5BF79}" dt="2022-09-24T19:15:49.911" v="590" actId="1076"/>
          <ac:picMkLst>
            <pc:docMk/>
            <pc:sldMk cId="0" sldId="259"/>
            <ac:picMk id="13" creationId="{D760B375-1034-96BE-DB92-AE9B7AA145FE}"/>
          </ac:picMkLst>
        </pc:picChg>
      </pc:sldChg>
      <pc:sldChg chg="delSp modSp del">
        <pc:chgData name="Elmehdi Hail" userId="S::hail_elmehdi@emsi-edu.ma::be629134-b369-4bd5-a008-8cee203c4283" providerId="AD" clId="Web-{331D7348-AA4F-2D15-9B2C-C85089C5BF79}" dt="2022-09-24T19:23:19.589" v="618"/>
        <pc:sldMkLst>
          <pc:docMk/>
          <pc:sldMk cId="0" sldId="260"/>
        </pc:sldMkLst>
        <pc:grpChg chg="del mod">
          <ac:chgData name="Elmehdi Hail" userId="S::hail_elmehdi@emsi-edu.ma::be629134-b369-4bd5-a008-8cee203c4283" providerId="AD" clId="Web-{331D7348-AA4F-2D15-9B2C-C85089C5BF79}" dt="2022-09-24T19:23:17.745" v="617"/>
          <ac:grpSpMkLst>
            <pc:docMk/>
            <pc:sldMk cId="0" sldId="260"/>
            <ac:grpSpMk id="2016" creationId="{00000000-0000-0000-0000-000000000000}"/>
          </ac:grpSpMkLst>
        </pc:grpChg>
      </pc:sldChg>
      <pc:sldChg chg="del">
        <pc:chgData name="Elmehdi Hail" userId="S::hail_elmehdi@emsi-edu.ma::be629134-b369-4bd5-a008-8cee203c4283" providerId="AD" clId="Web-{331D7348-AA4F-2D15-9B2C-C85089C5BF79}" dt="2022-09-24T19:23:13.354" v="615"/>
        <pc:sldMkLst>
          <pc:docMk/>
          <pc:sldMk cId="0" sldId="261"/>
        </pc:sldMkLst>
      </pc:sldChg>
      <pc:sldChg chg="del">
        <pc:chgData name="Elmehdi Hail" userId="S::hail_elmehdi@emsi-edu.ma::be629134-b369-4bd5-a008-8cee203c4283" providerId="AD" clId="Web-{331D7348-AA4F-2D15-9B2C-C85089C5BF79}" dt="2022-09-24T19:23:11.041" v="614"/>
        <pc:sldMkLst>
          <pc:docMk/>
          <pc:sldMk cId="0" sldId="262"/>
        </pc:sldMkLst>
      </pc:sldChg>
      <pc:sldChg chg="del">
        <pc:chgData name="Elmehdi Hail" userId="S::hail_elmehdi@emsi-edu.ma::be629134-b369-4bd5-a008-8cee203c4283" providerId="AD" clId="Web-{331D7348-AA4F-2D15-9B2C-C85089C5BF79}" dt="2022-09-24T19:23:09.557" v="613"/>
        <pc:sldMkLst>
          <pc:docMk/>
          <pc:sldMk cId="0" sldId="263"/>
        </pc:sldMkLst>
      </pc:sldChg>
      <pc:sldChg chg="del">
        <pc:chgData name="Elmehdi Hail" userId="S::hail_elmehdi@emsi-edu.ma::be629134-b369-4bd5-a008-8cee203c4283" providerId="AD" clId="Web-{331D7348-AA4F-2D15-9B2C-C85089C5BF79}" dt="2022-09-24T19:23:08.182" v="612"/>
        <pc:sldMkLst>
          <pc:docMk/>
          <pc:sldMk cId="0" sldId="264"/>
        </pc:sldMkLst>
      </pc:sldChg>
      <pc:sldChg chg="del">
        <pc:chgData name="Elmehdi Hail" userId="S::hail_elmehdi@emsi-edu.ma::be629134-b369-4bd5-a008-8cee203c4283" providerId="AD" clId="Web-{331D7348-AA4F-2D15-9B2C-C85089C5BF79}" dt="2022-09-24T19:23:07.010" v="611"/>
        <pc:sldMkLst>
          <pc:docMk/>
          <pc:sldMk cId="0" sldId="265"/>
        </pc:sldMkLst>
      </pc:sldChg>
      <pc:sldChg chg="del">
        <pc:chgData name="Elmehdi Hail" userId="S::hail_elmehdi@emsi-edu.ma::be629134-b369-4bd5-a008-8cee203c4283" providerId="AD" clId="Web-{331D7348-AA4F-2D15-9B2C-C85089C5BF79}" dt="2022-09-24T19:23:05.822" v="610"/>
        <pc:sldMkLst>
          <pc:docMk/>
          <pc:sldMk cId="0" sldId="266"/>
        </pc:sldMkLst>
      </pc:sldChg>
      <pc:sldChg chg="del">
        <pc:chgData name="Elmehdi Hail" userId="S::hail_elmehdi@emsi-edu.ma::be629134-b369-4bd5-a008-8cee203c4283" providerId="AD" clId="Web-{331D7348-AA4F-2D15-9B2C-C85089C5BF79}" dt="2022-09-24T19:23:04.291" v="609"/>
        <pc:sldMkLst>
          <pc:docMk/>
          <pc:sldMk cId="0" sldId="267"/>
        </pc:sldMkLst>
      </pc:sldChg>
      <pc:sldChg chg="del">
        <pc:chgData name="Elmehdi Hail" userId="S::hail_elmehdi@emsi-edu.ma::be629134-b369-4bd5-a008-8cee203c4283" providerId="AD" clId="Web-{331D7348-AA4F-2D15-9B2C-C85089C5BF79}" dt="2022-09-24T19:23:03.056" v="608"/>
        <pc:sldMkLst>
          <pc:docMk/>
          <pc:sldMk cId="0" sldId="268"/>
        </pc:sldMkLst>
      </pc:sldChg>
      <pc:sldChg chg="del">
        <pc:chgData name="Elmehdi Hail" userId="S::hail_elmehdi@emsi-edu.ma::be629134-b369-4bd5-a008-8cee203c4283" providerId="AD" clId="Web-{331D7348-AA4F-2D15-9B2C-C85089C5BF79}" dt="2022-09-24T19:23:01.791" v="607"/>
        <pc:sldMkLst>
          <pc:docMk/>
          <pc:sldMk cId="0" sldId="269"/>
        </pc:sldMkLst>
      </pc:sldChg>
      <pc:sldChg chg="del">
        <pc:chgData name="Elmehdi Hail" userId="S::hail_elmehdi@emsi-edu.ma::be629134-b369-4bd5-a008-8cee203c4283" providerId="AD" clId="Web-{331D7348-AA4F-2D15-9B2C-C85089C5BF79}" dt="2022-09-24T19:22:59.978" v="606"/>
        <pc:sldMkLst>
          <pc:docMk/>
          <pc:sldMk cId="0" sldId="270"/>
        </pc:sldMkLst>
      </pc:sldChg>
      <pc:sldChg chg="del">
        <pc:chgData name="Elmehdi Hail" userId="S::hail_elmehdi@emsi-edu.ma::be629134-b369-4bd5-a008-8cee203c4283" providerId="AD" clId="Web-{331D7348-AA4F-2D15-9B2C-C85089C5BF79}" dt="2022-09-24T19:22:58.915" v="605"/>
        <pc:sldMkLst>
          <pc:docMk/>
          <pc:sldMk cId="0" sldId="271"/>
        </pc:sldMkLst>
      </pc:sldChg>
      <pc:sldChg chg="del">
        <pc:chgData name="Elmehdi Hail" userId="S::hail_elmehdi@emsi-edu.ma::be629134-b369-4bd5-a008-8cee203c4283" providerId="AD" clId="Web-{331D7348-AA4F-2D15-9B2C-C85089C5BF79}" dt="2022-09-24T19:22:44.789" v="604"/>
        <pc:sldMkLst>
          <pc:docMk/>
          <pc:sldMk cId="0" sldId="272"/>
        </pc:sldMkLst>
      </pc:sldChg>
      <pc:sldChg chg="del">
        <pc:chgData name="Elmehdi Hail" userId="S::hail_elmehdi@emsi-edu.ma::be629134-b369-4bd5-a008-8cee203c4283" providerId="AD" clId="Web-{331D7348-AA4F-2D15-9B2C-C85089C5BF79}" dt="2022-09-24T19:22:42.399" v="603"/>
        <pc:sldMkLst>
          <pc:docMk/>
          <pc:sldMk cId="0" sldId="273"/>
        </pc:sldMkLst>
      </pc:sldChg>
      <pc:sldChg chg="del">
        <pc:chgData name="Elmehdi Hail" userId="S::hail_elmehdi@emsi-edu.ma::be629134-b369-4bd5-a008-8cee203c4283" providerId="AD" clId="Web-{331D7348-AA4F-2D15-9B2C-C85089C5BF79}" dt="2022-09-24T19:22:36.148" v="602"/>
        <pc:sldMkLst>
          <pc:docMk/>
          <pc:sldMk cId="0" sldId="274"/>
        </pc:sldMkLst>
      </pc:sldChg>
      <pc:sldChg chg="del">
        <pc:chgData name="Elmehdi Hail" userId="S::hail_elmehdi@emsi-edu.ma::be629134-b369-4bd5-a008-8cee203c4283" providerId="AD" clId="Web-{331D7348-AA4F-2D15-9B2C-C85089C5BF79}" dt="2022-09-24T19:22:32.851" v="601"/>
        <pc:sldMkLst>
          <pc:docMk/>
          <pc:sldMk cId="0" sldId="275"/>
        </pc:sldMkLst>
      </pc:sldChg>
      <pc:sldChg chg="del">
        <pc:chgData name="Elmehdi Hail" userId="S::hail_elmehdi@emsi-edu.ma::be629134-b369-4bd5-a008-8cee203c4283" providerId="AD" clId="Web-{331D7348-AA4F-2D15-9B2C-C85089C5BF79}" dt="2022-09-24T19:22:28.476" v="600"/>
        <pc:sldMkLst>
          <pc:docMk/>
          <pc:sldMk cId="0" sldId="276"/>
        </pc:sldMkLst>
      </pc:sldChg>
      <pc:sldChg chg="del">
        <pc:chgData name="Elmehdi Hail" userId="S::hail_elmehdi@emsi-edu.ma::be629134-b369-4bd5-a008-8cee203c4283" providerId="AD" clId="Web-{331D7348-AA4F-2D15-9B2C-C85089C5BF79}" dt="2022-09-24T19:22:24.444" v="599"/>
        <pc:sldMkLst>
          <pc:docMk/>
          <pc:sldMk cId="0" sldId="277"/>
        </pc:sldMkLst>
      </pc:sldChg>
      <pc:sldChg chg="del">
        <pc:chgData name="Elmehdi Hail" userId="S::hail_elmehdi@emsi-edu.ma::be629134-b369-4bd5-a008-8cee203c4283" providerId="AD" clId="Web-{331D7348-AA4F-2D15-9B2C-C85089C5BF79}" dt="2022-09-24T19:22:21.538" v="598"/>
        <pc:sldMkLst>
          <pc:docMk/>
          <pc:sldMk cId="0" sldId="278"/>
        </pc:sldMkLst>
      </pc:sldChg>
      <pc:sldChg chg="del">
        <pc:chgData name="Elmehdi Hail" userId="S::hail_elmehdi@emsi-edu.ma::be629134-b369-4bd5-a008-8cee203c4283" providerId="AD" clId="Web-{331D7348-AA4F-2D15-9B2C-C85089C5BF79}" dt="2022-09-24T19:22:09.287" v="597"/>
        <pc:sldMkLst>
          <pc:docMk/>
          <pc:sldMk cId="0" sldId="280"/>
        </pc:sldMkLst>
      </pc:sldChg>
      <pc:sldChg chg="del">
        <pc:chgData name="Elmehdi Hail" userId="S::hail_elmehdi@emsi-edu.ma::be629134-b369-4bd5-a008-8cee203c4283" providerId="AD" clId="Web-{331D7348-AA4F-2D15-9B2C-C85089C5BF79}" dt="2022-09-24T19:22:07.662" v="596"/>
        <pc:sldMkLst>
          <pc:docMk/>
          <pc:sldMk cId="0" sldId="281"/>
        </pc:sldMkLst>
      </pc:sldChg>
      <pc:sldChg chg="del">
        <pc:chgData name="Elmehdi Hail" userId="S::hail_elmehdi@emsi-edu.ma::be629134-b369-4bd5-a008-8cee203c4283" providerId="AD" clId="Web-{331D7348-AA4F-2D15-9B2C-C85089C5BF79}" dt="2022-09-24T19:22:06.255" v="595"/>
        <pc:sldMkLst>
          <pc:docMk/>
          <pc:sldMk cId="0" sldId="282"/>
        </pc:sldMkLst>
      </pc:sldChg>
      <pc:sldChg chg="del">
        <pc:chgData name="Elmehdi Hail" userId="S::hail_elmehdi@emsi-edu.ma::be629134-b369-4bd5-a008-8cee203c4283" providerId="AD" clId="Web-{331D7348-AA4F-2D15-9B2C-C85089C5BF79}" dt="2022-09-24T19:22:03.240" v="594"/>
        <pc:sldMkLst>
          <pc:docMk/>
          <pc:sldMk cId="0" sldId="283"/>
        </pc:sldMkLst>
      </pc:sldChg>
      <pc:sldChg chg="add del">
        <pc:chgData name="Elmehdi Hail" userId="S::hail_elmehdi@emsi-edu.ma::be629134-b369-4bd5-a008-8cee203c4283" providerId="AD" clId="Web-{331D7348-AA4F-2D15-9B2C-C85089C5BF79}" dt="2022-09-24T19:21:37.253" v="593"/>
        <pc:sldMkLst>
          <pc:docMk/>
          <pc:sldMk cId="0" sldId="284"/>
        </pc:sldMkLst>
      </pc:sldChg>
      <pc:sldChg chg="del">
        <pc:chgData name="Elmehdi Hail" userId="S::hail_elmehdi@emsi-edu.ma::be629134-b369-4bd5-a008-8cee203c4283" providerId="AD" clId="Web-{331D7348-AA4F-2D15-9B2C-C85089C5BF79}" dt="2022-09-24T19:21:31.004" v="591"/>
        <pc:sldMkLst>
          <pc:docMk/>
          <pc:sldMk cId="0" sldId="285"/>
        </pc:sldMkLst>
      </pc:sldChg>
      <pc:sldChg chg="delSp modSp add replId">
        <pc:chgData name="Elmehdi Hail" userId="S::hail_elmehdi@emsi-edu.ma::be629134-b369-4bd5-a008-8cee203c4283" providerId="AD" clId="Web-{331D7348-AA4F-2D15-9B2C-C85089C5BF79}" dt="2022-09-24T19:23:43.997" v="631" actId="20577"/>
        <pc:sldMkLst>
          <pc:docMk/>
          <pc:sldMk cId="3523094480" sldId="287"/>
        </pc:sldMkLst>
        <pc:spChg chg="mod">
          <ac:chgData name="Elmehdi Hail" userId="S::hail_elmehdi@emsi-edu.ma::be629134-b369-4bd5-a008-8cee203c4283" providerId="AD" clId="Web-{331D7348-AA4F-2D15-9B2C-C85089C5BF79}" dt="2022-09-24T19:23:43.997" v="631" actId="20577"/>
          <ac:spMkLst>
            <pc:docMk/>
            <pc:sldMk cId="3523094480" sldId="287"/>
            <ac:spMk id="8" creationId="{A512EFB1-BCF3-3A0B-CB58-4462C23DC76A}"/>
          </ac:spMkLst>
        </pc:spChg>
        <pc:picChg chg="del">
          <ac:chgData name="Elmehdi Hail" userId="S::hail_elmehdi@emsi-edu.ma::be629134-b369-4bd5-a008-8cee203c4283" providerId="AD" clId="Web-{331D7348-AA4F-2D15-9B2C-C85089C5BF79}" dt="2022-09-24T19:23:27.074" v="620"/>
          <ac:picMkLst>
            <pc:docMk/>
            <pc:sldMk cId="3523094480" sldId="287"/>
            <ac:picMk id="9" creationId="{A6AB8BF3-95FC-24FE-9D31-C815340550DF}"/>
          </ac:picMkLst>
        </pc:picChg>
        <pc:picChg chg="del mod">
          <ac:chgData name="Elmehdi Hail" userId="S::hail_elmehdi@emsi-edu.ma::be629134-b369-4bd5-a008-8cee203c4283" providerId="AD" clId="Web-{331D7348-AA4F-2D15-9B2C-C85089C5BF79}" dt="2022-09-24T19:23:27.918" v="622"/>
          <ac:picMkLst>
            <pc:docMk/>
            <pc:sldMk cId="3523094480" sldId="287"/>
            <ac:picMk id="10" creationId="{32B6A1BD-5124-8B6A-99E2-197185F20ABC}"/>
          </ac:picMkLst>
        </pc:picChg>
        <pc:picChg chg="del">
          <ac:chgData name="Elmehdi Hail" userId="S::hail_elmehdi@emsi-edu.ma::be629134-b369-4bd5-a008-8cee203c4283" providerId="AD" clId="Web-{331D7348-AA4F-2D15-9B2C-C85089C5BF79}" dt="2022-09-24T19:23:28.574" v="623"/>
          <ac:picMkLst>
            <pc:docMk/>
            <pc:sldMk cId="3523094480" sldId="287"/>
            <ac:picMk id="11" creationId="{1EB94B21-A868-45BA-B28D-0778343E683D}"/>
          </ac:picMkLst>
        </pc:picChg>
        <pc:picChg chg="del">
          <ac:chgData name="Elmehdi Hail" userId="S::hail_elmehdi@emsi-edu.ma::be629134-b369-4bd5-a008-8cee203c4283" providerId="AD" clId="Web-{331D7348-AA4F-2D15-9B2C-C85089C5BF79}" dt="2022-09-24T19:23:30.277" v="625"/>
          <ac:picMkLst>
            <pc:docMk/>
            <pc:sldMk cId="3523094480" sldId="287"/>
            <ac:picMk id="12" creationId="{9B4F64B9-E54D-262E-ACBB-AA9DD4660C4D}"/>
          </ac:picMkLst>
        </pc:picChg>
        <pc:picChg chg="del">
          <ac:chgData name="Elmehdi Hail" userId="S::hail_elmehdi@emsi-edu.ma::be629134-b369-4bd5-a008-8cee203c4283" providerId="AD" clId="Web-{331D7348-AA4F-2D15-9B2C-C85089C5BF79}" dt="2022-09-24T19:23:29.261" v="624"/>
          <ac:picMkLst>
            <pc:docMk/>
            <pc:sldMk cId="3523094480" sldId="287"/>
            <ac:picMk id="13" creationId="{D760B375-1034-96BE-DB92-AE9B7AA145FE}"/>
          </ac:picMkLst>
        </pc:picChg>
      </pc:sldChg>
      <pc:sldChg chg="modSp add replId">
        <pc:chgData name="Elmehdi Hail" userId="S::hail_elmehdi@emsi-edu.ma::be629134-b369-4bd5-a008-8cee203c4283" providerId="AD" clId="Web-{331D7348-AA4F-2D15-9B2C-C85089C5BF79}" dt="2022-09-24T19:23:41.528" v="630" actId="20577"/>
        <pc:sldMkLst>
          <pc:docMk/>
          <pc:sldMk cId="3916496977" sldId="288"/>
        </pc:sldMkLst>
        <pc:spChg chg="mod">
          <ac:chgData name="Elmehdi Hail" userId="S::hail_elmehdi@emsi-edu.ma::be629134-b369-4bd5-a008-8cee203c4283" providerId="AD" clId="Web-{331D7348-AA4F-2D15-9B2C-C85089C5BF79}" dt="2022-09-24T19:23:41.528" v="630" actId="20577"/>
          <ac:spMkLst>
            <pc:docMk/>
            <pc:sldMk cId="3916496977" sldId="288"/>
            <ac:spMk id="8" creationId="{A512EFB1-BCF3-3A0B-CB58-4462C23DC76A}"/>
          </ac:spMkLst>
        </pc:spChg>
      </pc:sldChg>
      <pc:sldChg chg="modSp add replId">
        <pc:chgData name="Elmehdi Hail" userId="S::hail_elmehdi@emsi-edu.ma::be629134-b369-4bd5-a008-8cee203c4283" providerId="AD" clId="Web-{331D7348-AA4F-2D15-9B2C-C85089C5BF79}" dt="2022-09-24T19:23:38.746" v="628" actId="20577"/>
        <pc:sldMkLst>
          <pc:docMk/>
          <pc:sldMk cId="4217739023" sldId="289"/>
        </pc:sldMkLst>
        <pc:spChg chg="mod">
          <ac:chgData name="Elmehdi Hail" userId="S::hail_elmehdi@emsi-edu.ma::be629134-b369-4bd5-a008-8cee203c4283" providerId="AD" clId="Web-{331D7348-AA4F-2D15-9B2C-C85089C5BF79}" dt="2022-09-24T19:23:38.746" v="628" actId="20577"/>
          <ac:spMkLst>
            <pc:docMk/>
            <pc:sldMk cId="4217739023" sldId="289"/>
            <ac:spMk id="8" creationId="{A512EFB1-BCF3-3A0B-CB58-4462C23DC76A}"/>
          </ac:spMkLst>
        </pc:spChg>
      </pc:sldChg>
    </pc:docChg>
  </pc:docChgLst>
  <pc:docChgLst>
    <pc:chgData name="Elmehdi Hail" userId="S::hail_elmehdi@emsi-edu.ma::be629134-b369-4bd5-a008-8cee203c4283" providerId="AD" clId="Web-{DD0D6217-BE83-CEBE-F926-016ABE9CDBFA}"/>
    <pc:docChg chg="delSld modSld">
      <pc:chgData name="Elmehdi Hail" userId="S::hail_elmehdi@emsi-edu.ma::be629134-b369-4bd5-a008-8cee203c4283" providerId="AD" clId="Web-{DD0D6217-BE83-CEBE-F926-016ABE9CDBFA}" dt="2022-09-25T17:44:48.684" v="181"/>
      <pc:docMkLst>
        <pc:docMk/>
      </pc:docMkLst>
      <pc:sldChg chg="addSp delSp modSp delAnim">
        <pc:chgData name="Elmehdi Hail" userId="S::hail_elmehdi@emsi-edu.ma::be629134-b369-4bd5-a008-8cee203c4283" providerId="AD" clId="Web-{DD0D6217-BE83-CEBE-F926-016ABE9CDBFA}" dt="2022-09-25T17:40:43.998" v="172" actId="1076"/>
        <pc:sldMkLst>
          <pc:docMk/>
          <pc:sldMk cId="0" sldId="257"/>
        </pc:sldMkLst>
        <pc:spChg chg="mod">
          <ac:chgData name="Elmehdi Hail" userId="S::hail_elmehdi@emsi-edu.ma::be629134-b369-4bd5-a008-8cee203c4283" providerId="AD" clId="Web-{DD0D6217-BE83-CEBE-F926-016ABE9CDBFA}" dt="2022-09-25T17:02:53.094" v="24" actId="20577"/>
          <ac:spMkLst>
            <pc:docMk/>
            <pc:sldMk cId="0" sldId="257"/>
            <ac:spMk id="4" creationId="{FB05DAB5-78A7-EBC2-D028-4F59274847B1}"/>
          </ac:spMkLst>
        </pc:spChg>
        <pc:spChg chg="add mod">
          <ac:chgData name="Elmehdi Hail" userId="S::hail_elmehdi@emsi-edu.ma::be629134-b369-4bd5-a008-8cee203c4283" providerId="AD" clId="Web-{DD0D6217-BE83-CEBE-F926-016ABE9CDBFA}" dt="2022-09-25T17:40:25.418" v="171" actId="20577"/>
          <ac:spMkLst>
            <pc:docMk/>
            <pc:sldMk cId="0" sldId="257"/>
            <ac:spMk id="5" creationId="{7A2C0B22-550F-159B-E842-05D742CB3574}"/>
          </ac:spMkLst>
        </pc:spChg>
        <pc:spChg chg="mod">
          <ac:chgData name="Elmehdi Hail" userId="S::hail_elmehdi@emsi-edu.ma::be629134-b369-4bd5-a008-8cee203c4283" providerId="AD" clId="Web-{DD0D6217-BE83-CEBE-F926-016ABE9CDBFA}" dt="2022-09-25T17:02:25.624" v="22" actId="20577"/>
          <ac:spMkLst>
            <pc:docMk/>
            <pc:sldMk cId="0" sldId="257"/>
            <ac:spMk id="33" creationId="{F63E8F31-A144-DED5-4DAD-B41853B40C71}"/>
          </ac:spMkLst>
        </pc:spChg>
        <pc:spChg chg="mod">
          <ac:chgData name="Elmehdi Hail" userId="S::hail_elmehdi@emsi-edu.ma::be629134-b369-4bd5-a008-8cee203c4283" providerId="AD" clId="Web-{DD0D6217-BE83-CEBE-F926-016ABE9CDBFA}" dt="2022-09-25T16:37:15.795" v="17" actId="20577"/>
          <ac:spMkLst>
            <pc:docMk/>
            <pc:sldMk cId="0" sldId="257"/>
            <ac:spMk id="34" creationId="{91271AC1-CA0E-6BFD-4E70-9E49283DF36E}"/>
          </ac:spMkLst>
        </pc:spChg>
        <pc:spChg chg="mod">
          <ac:chgData name="Elmehdi Hail" userId="S::hail_elmehdi@emsi-edu.ma::be629134-b369-4bd5-a008-8cee203c4283" providerId="AD" clId="Web-{DD0D6217-BE83-CEBE-F926-016ABE9CDBFA}" dt="2022-09-25T16:41:19.100" v="19" actId="20577"/>
          <ac:spMkLst>
            <pc:docMk/>
            <pc:sldMk cId="0" sldId="257"/>
            <ac:spMk id="36" creationId="{C2DFB152-14CE-2763-5CA7-B8D7459C06D6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39:35.775" v="153"/>
          <ac:spMkLst>
            <pc:docMk/>
            <pc:sldMk cId="0" sldId="257"/>
            <ac:spMk id="37" creationId="{ECCB71C1-6C2F-F58E-0E57-4E8AA5431B40}"/>
          </ac:spMkLst>
        </pc:spChg>
        <pc:picChg chg="mod">
          <ac:chgData name="Elmehdi Hail" userId="S::hail_elmehdi@emsi-edu.ma::be629134-b369-4bd5-a008-8cee203c4283" providerId="AD" clId="Web-{DD0D6217-BE83-CEBE-F926-016ABE9CDBFA}" dt="2022-09-25T17:40:43.998" v="172" actId="1076"/>
          <ac:picMkLst>
            <pc:docMk/>
            <pc:sldMk cId="0" sldId="257"/>
            <ac:picMk id="27" creationId="{7A845747-6505-554D-4D16-940329939AC1}"/>
          </ac:picMkLst>
        </pc:picChg>
      </pc:sldChg>
      <pc:sldChg chg="addSp delSp modSp addAnim modAnim">
        <pc:chgData name="Elmehdi Hail" userId="S::hail_elmehdi@emsi-edu.ma::be629134-b369-4bd5-a008-8cee203c4283" providerId="AD" clId="Web-{DD0D6217-BE83-CEBE-F926-016ABE9CDBFA}" dt="2022-09-25T17:37:20.705" v="140" actId="1076"/>
        <pc:sldMkLst>
          <pc:docMk/>
          <pc:sldMk cId="0" sldId="259"/>
        </pc:sldMkLst>
        <pc:spChg chg="mod">
          <ac:chgData name="Elmehdi Hail" userId="S::hail_elmehdi@emsi-edu.ma::be629134-b369-4bd5-a008-8cee203c4283" providerId="AD" clId="Web-{DD0D6217-BE83-CEBE-F926-016ABE9CDBFA}" dt="2022-09-25T17:04:38.553" v="30" actId="14100"/>
          <ac:spMkLst>
            <pc:docMk/>
            <pc:sldMk cId="0" sldId="259"/>
            <ac:spMk id="5" creationId="{384E530A-6817-1DF1-5C78-B68DD65FFD7A}"/>
          </ac:spMkLst>
        </pc:spChg>
        <pc:spChg chg="mod">
          <ac:chgData name="Elmehdi Hail" userId="S::hail_elmehdi@emsi-edu.ma::be629134-b369-4bd5-a008-8cee203c4283" providerId="AD" clId="Web-{DD0D6217-BE83-CEBE-F926-016ABE9CDBFA}" dt="2022-09-25T17:04:41.741" v="31" actId="1076"/>
          <ac:spMkLst>
            <pc:docMk/>
            <pc:sldMk cId="0" sldId="259"/>
            <ac:spMk id="8" creationId="{A512EFB1-BCF3-3A0B-CB58-4462C23DC76A}"/>
          </ac:spMkLst>
        </pc:spChg>
        <pc:picChg chg="add mod">
          <ac:chgData name="Elmehdi Hail" userId="S::hail_elmehdi@emsi-edu.ma::be629134-b369-4bd5-a008-8cee203c4283" providerId="AD" clId="Web-{DD0D6217-BE83-CEBE-F926-016ABE9CDBFA}" dt="2022-09-25T17:07:10.235" v="48" actId="1076"/>
          <ac:picMkLst>
            <pc:docMk/>
            <pc:sldMk cId="0" sldId="259"/>
            <ac:picMk id="2" creationId="{A8A79FBE-1DFD-C841-C81B-5C12E04BE5BE}"/>
          </ac:picMkLst>
        </pc:picChg>
        <pc:picChg chg="add del mod">
          <ac:chgData name="Elmehdi Hail" userId="S::hail_elmehdi@emsi-edu.ma::be629134-b369-4bd5-a008-8cee203c4283" providerId="AD" clId="Web-{DD0D6217-BE83-CEBE-F926-016ABE9CDBFA}" dt="2022-09-25T17:32:02.249" v="119"/>
          <ac:picMkLst>
            <pc:docMk/>
            <pc:sldMk cId="0" sldId="259"/>
            <ac:picMk id="3" creationId="{3C4FC888-46A7-4282-ECD0-F44740CC7867}"/>
          </ac:picMkLst>
        </pc:picChg>
        <pc:picChg chg="add del mod">
          <ac:chgData name="Elmehdi Hail" userId="S::hail_elmehdi@emsi-edu.ma::be629134-b369-4bd5-a008-8cee203c4283" providerId="AD" clId="Web-{DD0D6217-BE83-CEBE-F926-016ABE9CDBFA}" dt="2022-09-25T17:32:37.720" v="125"/>
          <ac:picMkLst>
            <pc:docMk/>
            <pc:sldMk cId="0" sldId="259"/>
            <ac:picMk id="4" creationId="{537773EB-42DB-0080-8EAA-3DDDF239D1EF}"/>
          </ac:picMkLst>
        </pc:picChg>
        <pc:picChg chg="add del mod">
          <ac:chgData name="Elmehdi Hail" userId="S::hail_elmehdi@emsi-edu.ma::be629134-b369-4bd5-a008-8cee203c4283" providerId="AD" clId="Web-{DD0D6217-BE83-CEBE-F926-016ABE9CDBFA}" dt="2022-09-25T17:34:39.836" v="128"/>
          <ac:picMkLst>
            <pc:docMk/>
            <pc:sldMk cId="0" sldId="259"/>
            <ac:picMk id="6" creationId="{49C19688-6265-AA67-4AA8-95A268C2E9B1}"/>
          </ac:picMkLst>
        </pc:picChg>
        <pc:picChg chg="add mod">
          <ac:chgData name="Elmehdi Hail" userId="S::hail_elmehdi@emsi-edu.ma::be629134-b369-4bd5-a008-8cee203c4283" providerId="AD" clId="Web-{DD0D6217-BE83-CEBE-F926-016ABE9CDBFA}" dt="2022-09-25T17:36:04.091" v="135" actId="1076"/>
          <ac:picMkLst>
            <pc:docMk/>
            <pc:sldMk cId="0" sldId="259"/>
            <ac:picMk id="7" creationId="{894D19B9-73AF-7A84-A6C1-9558310791D8}"/>
          </ac:picMkLst>
        </pc:picChg>
        <pc:picChg chg="mod">
          <ac:chgData name="Elmehdi Hail" userId="S::hail_elmehdi@emsi-edu.ma::be629134-b369-4bd5-a008-8cee203c4283" providerId="AD" clId="Web-{DD0D6217-BE83-CEBE-F926-016ABE9CDBFA}" dt="2022-09-25T17:36:12.216" v="136" actId="1076"/>
          <ac:picMkLst>
            <pc:docMk/>
            <pc:sldMk cId="0" sldId="259"/>
            <ac:picMk id="9" creationId="{A6AB8BF3-95FC-24FE-9D31-C815340550DF}"/>
          </ac:picMkLst>
        </pc:picChg>
        <pc:picChg chg="mod">
          <ac:chgData name="Elmehdi Hail" userId="S::hail_elmehdi@emsi-edu.ma::be629134-b369-4bd5-a008-8cee203c4283" providerId="AD" clId="Web-{DD0D6217-BE83-CEBE-F926-016ABE9CDBFA}" dt="2022-09-25T17:36:20.311" v="138" actId="1076"/>
          <ac:picMkLst>
            <pc:docMk/>
            <pc:sldMk cId="0" sldId="259"/>
            <ac:picMk id="10" creationId="{32B6A1BD-5124-8B6A-99E2-197185F20ABC}"/>
          </ac:picMkLst>
        </pc:picChg>
        <pc:picChg chg="mod">
          <ac:chgData name="Elmehdi Hail" userId="S::hail_elmehdi@emsi-edu.ma::be629134-b369-4bd5-a008-8cee203c4283" providerId="AD" clId="Web-{DD0D6217-BE83-CEBE-F926-016ABE9CDBFA}" dt="2022-09-25T17:05:36.652" v="37" actId="1076"/>
          <ac:picMkLst>
            <pc:docMk/>
            <pc:sldMk cId="0" sldId="259"/>
            <ac:picMk id="11" creationId="{1EB94B21-A868-45BA-B28D-0778343E683D}"/>
          </ac:picMkLst>
        </pc:picChg>
        <pc:picChg chg="mod">
          <ac:chgData name="Elmehdi Hail" userId="S::hail_elmehdi@emsi-edu.ma::be629134-b369-4bd5-a008-8cee203c4283" providerId="AD" clId="Web-{DD0D6217-BE83-CEBE-F926-016ABE9CDBFA}" dt="2022-09-25T17:36:16.685" v="137" actId="1076"/>
          <ac:picMkLst>
            <pc:docMk/>
            <pc:sldMk cId="0" sldId="259"/>
            <ac:picMk id="12" creationId="{9B4F64B9-E54D-262E-ACBB-AA9DD4660C4D}"/>
          </ac:picMkLst>
        </pc:picChg>
        <pc:picChg chg="mod">
          <ac:chgData name="Elmehdi Hail" userId="S::hail_elmehdi@emsi-edu.ma::be629134-b369-4bd5-a008-8cee203c4283" providerId="AD" clId="Web-{DD0D6217-BE83-CEBE-F926-016ABE9CDBFA}" dt="2022-09-25T17:37:20.705" v="140" actId="1076"/>
          <ac:picMkLst>
            <pc:docMk/>
            <pc:sldMk cId="0" sldId="259"/>
            <ac:picMk id="13" creationId="{D760B375-1034-96BE-DB92-AE9B7AA145FE}"/>
          </ac:picMkLst>
        </pc:picChg>
      </pc:sldChg>
      <pc:sldChg chg="delSp modSp">
        <pc:chgData name="Elmehdi Hail" userId="S::hail_elmehdi@emsi-edu.ma::be629134-b369-4bd5-a008-8cee203c4283" providerId="AD" clId="Web-{DD0D6217-BE83-CEBE-F926-016ABE9CDBFA}" dt="2022-09-25T17:41:39.766" v="179" actId="1076"/>
        <pc:sldMkLst>
          <pc:docMk/>
          <pc:sldMk cId="0" sldId="279"/>
        </pc:sldMkLst>
        <pc:spChg chg="mod">
          <ac:chgData name="Elmehdi Hail" userId="S::hail_elmehdi@emsi-edu.ma::be629134-b369-4bd5-a008-8cee203c4283" providerId="AD" clId="Web-{DD0D6217-BE83-CEBE-F926-016ABE9CDBFA}" dt="2022-09-25T17:41:30.125" v="178" actId="1076"/>
          <ac:spMkLst>
            <pc:docMk/>
            <pc:sldMk cId="0" sldId="279"/>
            <ac:spMk id="3334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02.693" v="64"/>
          <ac:spMkLst>
            <pc:docMk/>
            <pc:sldMk cId="0" sldId="279"/>
            <ac:spMk id="3335" creationId="{00000000-0000-0000-0000-000000000000}"/>
          </ac:spMkLst>
        </pc:spChg>
        <pc:spChg chg="mod">
          <ac:chgData name="Elmehdi Hail" userId="S::hail_elmehdi@emsi-edu.ma::be629134-b369-4bd5-a008-8cee203c4283" providerId="AD" clId="Web-{DD0D6217-BE83-CEBE-F926-016ABE9CDBFA}" dt="2022-09-25T17:14:31.297" v="117" actId="1076"/>
          <ac:spMkLst>
            <pc:docMk/>
            <pc:sldMk cId="0" sldId="279"/>
            <ac:spMk id="3489" creationId="{00000000-0000-0000-0000-000000000000}"/>
          </ac:spMkLst>
        </pc:spChg>
        <pc:grpChg chg="mod">
          <ac:chgData name="Elmehdi Hail" userId="S::hail_elmehdi@emsi-edu.ma::be629134-b369-4bd5-a008-8cee203c4283" providerId="AD" clId="Web-{DD0D6217-BE83-CEBE-F926-016ABE9CDBFA}" dt="2022-09-25T17:41:39.766" v="179" actId="1076"/>
          <ac:grpSpMkLst>
            <pc:docMk/>
            <pc:sldMk cId="0" sldId="279"/>
            <ac:grpSpMk id="3336" creationId="{00000000-0000-0000-0000-000000000000}"/>
          </ac:grpSpMkLst>
        </pc:grpChg>
      </pc:sldChg>
      <pc:sldChg chg="delSp modSp del">
        <pc:chgData name="Elmehdi Hail" userId="S::hail_elmehdi@emsi-edu.ma::be629134-b369-4bd5-a008-8cee203c4283" providerId="AD" clId="Web-{DD0D6217-BE83-CEBE-F926-016ABE9CDBFA}" dt="2022-09-25T17:44:35.355" v="180"/>
        <pc:sldMkLst>
          <pc:docMk/>
          <pc:sldMk cId="0" sldId="284"/>
        </pc:sldMkLst>
        <pc:spChg chg="del mod">
          <ac:chgData name="Elmehdi Hail" userId="S::hail_elmehdi@emsi-edu.ma::be629134-b369-4bd5-a008-8cee203c4283" providerId="AD" clId="Web-{DD0D6217-BE83-CEBE-F926-016ABE9CDBFA}" dt="2022-09-25T17:14:13.702" v="116"/>
          <ac:spMkLst>
            <pc:docMk/>
            <pc:sldMk cId="0" sldId="284"/>
            <ac:spMk id="3755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13.702" v="115"/>
          <ac:spMkLst>
            <pc:docMk/>
            <pc:sldMk cId="0" sldId="284"/>
            <ac:spMk id="3756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13.702" v="114"/>
          <ac:spMkLst>
            <pc:docMk/>
            <pc:sldMk cId="0" sldId="284"/>
            <ac:spMk id="3757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13.702" v="113"/>
          <ac:spMkLst>
            <pc:docMk/>
            <pc:sldMk cId="0" sldId="284"/>
            <ac:spMk id="3758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13.702" v="112"/>
          <ac:spMkLst>
            <pc:docMk/>
            <pc:sldMk cId="0" sldId="284"/>
            <ac:spMk id="3759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03.186" v="110"/>
          <ac:spMkLst>
            <pc:docMk/>
            <pc:sldMk cId="0" sldId="284"/>
            <ac:spMk id="3760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45.106" v="89"/>
          <ac:spMkLst>
            <pc:docMk/>
            <pc:sldMk cId="0" sldId="284"/>
            <ac:spMk id="3761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50.279" v="98"/>
          <ac:spMkLst>
            <pc:docMk/>
            <pc:sldMk cId="0" sldId="284"/>
            <ac:spMk id="3762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44.044" v="87"/>
          <ac:spMkLst>
            <pc:docMk/>
            <pc:sldMk cId="0" sldId="284"/>
            <ac:spMk id="3763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51.560" v="100"/>
          <ac:spMkLst>
            <pc:docMk/>
            <pc:sldMk cId="0" sldId="284"/>
            <ac:spMk id="3764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56.404" v="108"/>
          <ac:spMkLst>
            <pc:docMk/>
            <pc:sldMk cId="0" sldId="284"/>
            <ac:spMk id="3765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4:13.702" v="111"/>
          <ac:spMkLst>
            <pc:docMk/>
            <pc:sldMk cId="0" sldId="284"/>
            <ac:spMk id="3766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55.263" v="106"/>
          <ac:spMkLst>
            <pc:docMk/>
            <pc:sldMk cId="0" sldId="284"/>
            <ac:spMk id="3767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23.652" v="68"/>
          <ac:spMkLst>
            <pc:docMk/>
            <pc:sldMk cId="0" sldId="284"/>
            <ac:spMk id="3768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37.481" v="78"/>
          <ac:spMkLst>
            <pc:docMk/>
            <pc:sldMk cId="0" sldId="284"/>
            <ac:spMk id="3769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46.231" v="92"/>
          <ac:spMkLst>
            <pc:docMk/>
            <pc:sldMk cId="0" sldId="284"/>
            <ac:spMk id="3770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39.700" v="81"/>
          <ac:spMkLst>
            <pc:docMk/>
            <pc:sldMk cId="0" sldId="284"/>
            <ac:spMk id="3771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47.888" v="96"/>
          <ac:spMkLst>
            <pc:docMk/>
            <pc:sldMk cId="0" sldId="284"/>
            <ac:spMk id="3772" creationId="{00000000-0000-0000-0000-000000000000}"/>
          </ac:spMkLst>
        </pc:spChg>
        <pc:spChg chg="del mod">
          <ac:chgData name="Elmehdi Hail" userId="S::hail_elmehdi@emsi-edu.ma::be629134-b369-4bd5-a008-8cee203c4283" providerId="AD" clId="Web-{DD0D6217-BE83-CEBE-F926-016ABE9CDBFA}" dt="2022-09-25T17:13:53.388" v="103"/>
          <ac:spMkLst>
            <pc:docMk/>
            <pc:sldMk cId="0" sldId="284"/>
            <ac:spMk id="3773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36.903" v="77"/>
          <ac:spMkLst>
            <pc:docMk/>
            <pc:sldMk cId="0" sldId="284"/>
            <ac:spMk id="3798" creationId="{00000000-0000-0000-0000-000000000000}"/>
          </ac:spMkLst>
        </pc:spChg>
        <pc:spChg chg="del">
          <ac:chgData name="Elmehdi Hail" userId="S::hail_elmehdi@emsi-edu.ma::be629134-b369-4bd5-a008-8cee203c4283" providerId="AD" clId="Web-{DD0D6217-BE83-CEBE-F926-016ABE9CDBFA}" dt="2022-09-25T17:13:23.089" v="67"/>
          <ac:spMkLst>
            <pc:docMk/>
            <pc:sldMk cId="0" sldId="284"/>
            <ac:spMk id="3803" creationId="{00000000-0000-0000-0000-000000000000}"/>
          </ac:spMkLst>
        </pc:spChg>
        <pc:grpChg chg="del">
          <ac:chgData name="Elmehdi Hail" userId="S::hail_elmehdi@emsi-edu.ma::be629134-b369-4bd5-a008-8cee203c4283" providerId="AD" clId="Web-{DD0D6217-BE83-CEBE-F926-016ABE9CDBFA}" dt="2022-09-25T17:13:52.607" v="101"/>
          <ac:grpSpMkLst>
            <pc:docMk/>
            <pc:sldMk cId="0" sldId="284"/>
            <ac:grpSpMk id="3774" creationId="{00000000-0000-0000-0000-000000000000}"/>
          </ac:grpSpMkLst>
        </pc:grpChg>
        <pc:grpChg chg="del mod">
          <ac:chgData name="Elmehdi Hail" userId="S::hail_elmehdi@emsi-edu.ma::be629134-b369-4bd5-a008-8cee203c4283" providerId="AD" clId="Web-{DD0D6217-BE83-CEBE-F926-016ABE9CDBFA}" dt="2022-09-25T17:13:47.403" v="94"/>
          <ac:grpSpMkLst>
            <pc:docMk/>
            <pc:sldMk cId="0" sldId="284"/>
            <ac:grpSpMk id="3783" creationId="{00000000-0000-0000-0000-000000000000}"/>
          </ac:grpSpMkLst>
        </pc:grpChg>
        <pc:grpChg chg="del mod">
          <ac:chgData name="Elmehdi Hail" userId="S::hail_elmehdi@emsi-edu.ma::be629134-b369-4bd5-a008-8cee203c4283" providerId="AD" clId="Web-{DD0D6217-BE83-CEBE-F926-016ABE9CDBFA}" dt="2022-09-25T17:13:45.778" v="91"/>
          <ac:grpSpMkLst>
            <pc:docMk/>
            <pc:sldMk cId="0" sldId="284"/>
            <ac:grpSpMk id="3788" creationId="{00000000-0000-0000-0000-000000000000}"/>
          </ac:grpSpMkLst>
        </pc:grpChg>
        <pc:grpChg chg="del">
          <ac:chgData name="Elmehdi Hail" userId="S::hail_elmehdi@emsi-edu.ma::be629134-b369-4bd5-a008-8cee203c4283" providerId="AD" clId="Web-{DD0D6217-BE83-CEBE-F926-016ABE9CDBFA}" dt="2022-09-25T17:13:38.122" v="79"/>
          <ac:grpSpMkLst>
            <pc:docMk/>
            <pc:sldMk cId="0" sldId="284"/>
            <ac:grpSpMk id="3794" creationId="{00000000-0000-0000-0000-000000000000}"/>
          </ac:grpSpMkLst>
        </pc:grpChg>
        <pc:grpChg chg="del">
          <ac:chgData name="Elmehdi Hail" userId="S::hail_elmehdi@emsi-edu.ma::be629134-b369-4bd5-a008-8cee203c4283" providerId="AD" clId="Web-{DD0D6217-BE83-CEBE-F926-016ABE9CDBFA}" dt="2022-09-25T17:13:39.200" v="80"/>
          <ac:grpSpMkLst>
            <pc:docMk/>
            <pc:sldMk cId="0" sldId="284"/>
            <ac:grpSpMk id="3799" creationId="{00000000-0000-0000-0000-000000000000}"/>
          </ac:grpSpMkLst>
        </pc:grpChg>
        <pc:grpChg chg="del">
          <ac:chgData name="Elmehdi Hail" userId="S::hail_elmehdi@emsi-edu.ma::be629134-b369-4bd5-a008-8cee203c4283" providerId="AD" clId="Web-{DD0D6217-BE83-CEBE-F926-016ABE9CDBFA}" dt="2022-09-25T17:13:24.793" v="69"/>
          <ac:grpSpMkLst>
            <pc:docMk/>
            <pc:sldMk cId="0" sldId="284"/>
            <ac:grpSpMk id="3802" creationId="{00000000-0000-0000-0000-000000000000}"/>
          </ac:grpSpMkLst>
        </pc:grpChg>
      </pc:sldChg>
      <pc:sldChg chg="del">
        <pc:chgData name="Elmehdi Hail" userId="S::hail_elmehdi@emsi-edu.ma::be629134-b369-4bd5-a008-8cee203c4283" providerId="AD" clId="Web-{DD0D6217-BE83-CEBE-F926-016ABE9CDBFA}" dt="2022-09-25T17:44:48.684" v="181"/>
        <pc:sldMkLst>
          <pc:docMk/>
          <pc:sldMk cId="0" sldId="286"/>
        </pc:sldMkLst>
      </pc:sldChg>
      <pc:sldChg chg="delSp">
        <pc:chgData name="Elmehdi Hail" userId="S::hail_elmehdi@emsi-edu.ma::be629134-b369-4bd5-a008-8cee203c4283" providerId="AD" clId="Web-{DD0D6217-BE83-CEBE-F926-016ABE9CDBFA}" dt="2022-09-25T17:09:35.931" v="61"/>
        <pc:sldMkLst>
          <pc:docMk/>
          <pc:sldMk cId="4217739023" sldId="289"/>
        </pc:sldMkLst>
        <pc:spChg chg="del">
          <ac:chgData name="Elmehdi Hail" userId="S::hail_elmehdi@emsi-edu.ma::be629134-b369-4bd5-a008-8cee203c4283" providerId="AD" clId="Web-{DD0D6217-BE83-CEBE-F926-016ABE9CDBFA}" dt="2022-09-25T17:09:35.931" v="61"/>
          <ac:spMkLst>
            <pc:docMk/>
            <pc:sldMk cId="4217739023" sldId="289"/>
            <ac:spMk id="6" creationId="{967DF8C8-7618-3001-0147-6542B48674CC}"/>
          </ac:spMkLst>
        </pc:spChg>
      </pc:sldChg>
      <pc:sldChg chg="delSp">
        <pc:chgData name="Elmehdi Hail" userId="S::hail_elmehdi@emsi-edu.ma::be629134-b369-4bd5-a008-8cee203c4283" providerId="AD" clId="Web-{DD0D6217-BE83-CEBE-F926-016ABE9CDBFA}" dt="2022-09-25T17:09:39.416" v="62"/>
        <pc:sldMkLst>
          <pc:docMk/>
          <pc:sldMk cId="3364450343" sldId="291"/>
        </pc:sldMkLst>
        <pc:spChg chg="del">
          <ac:chgData name="Elmehdi Hail" userId="S::hail_elmehdi@emsi-edu.ma::be629134-b369-4bd5-a008-8cee203c4283" providerId="AD" clId="Web-{DD0D6217-BE83-CEBE-F926-016ABE9CDBFA}" dt="2022-09-25T17:09:39.416" v="62"/>
          <ac:spMkLst>
            <pc:docMk/>
            <pc:sldMk cId="3364450343" sldId="291"/>
            <ac:spMk id="6" creationId="{967DF8C8-7618-3001-0147-6542B48674CC}"/>
          </ac:spMkLst>
        </pc:spChg>
      </pc:sldChg>
    </pc:docChg>
  </pc:docChgLst>
  <pc:docChgLst>
    <pc:chgData name="Elmehdi Hail" userId="S::hail_elmehdi@emsi-edu.ma::be629134-b369-4bd5-a008-8cee203c4283" providerId="AD" clId="Web-{5F185E76-DE85-AD11-8C6E-9A93D5D9AADD}"/>
    <pc:docChg chg="modSld sldOrd">
      <pc:chgData name="Elmehdi Hail" userId="S::hail_elmehdi@emsi-edu.ma::be629134-b369-4bd5-a008-8cee203c4283" providerId="AD" clId="Web-{5F185E76-DE85-AD11-8C6E-9A93D5D9AADD}" dt="2022-09-25T14:51:27.389" v="95" actId="1076"/>
      <pc:docMkLst>
        <pc:docMk/>
      </pc:docMkLst>
      <pc:sldChg chg="ord">
        <pc:chgData name="Elmehdi Hail" userId="S::hail_elmehdi@emsi-edu.ma::be629134-b369-4bd5-a008-8cee203c4283" providerId="AD" clId="Web-{5F185E76-DE85-AD11-8C6E-9A93D5D9AADD}" dt="2022-09-25T14:39:11.049" v="25"/>
        <pc:sldMkLst>
          <pc:docMk/>
          <pc:sldMk cId="0" sldId="259"/>
        </pc:sldMkLst>
      </pc:sldChg>
      <pc:sldChg chg="ord">
        <pc:chgData name="Elmehdi Hail" userId="S::hail_elmehdi@emsi-edu.ma::be629134-b369-4bd5-a008-8cee203c4283" providerId="AD" clId="Web-{5F185E76-DE85-AD11-8C6E-9A93D5D9AADD}" dt="2022-09-25T14:38:17.561" v="24"/>
        <pc:sldMkLst>
          <pc:docMk/>
          <pc:sldMk cId="3523094480" sldId="287"/>
        </pc:sldMkLst>
      </pc:sldChg>
      <pc:sldChg chg="addSp delSp modSp ord">
        <pc:chgData name="Elmehdi Hail" userId="S::hail_elmehdi@emsi-edu.ma::be629134-b369-4bd5-a008-8cee203c4283" providerId="AD" clId="Web-{5F185E76-DE85-AD11-8C6E-9A93D5D9AADD}" dt="2022-09-25T14:51:27.389" v="95" actId="1076"/>
        <pc:sldMkLst>
          <pc:docMk/>
          <pc:sldMk cId="4217739023" sldId="289"/>
        </pc:sldMkLst>
        <pc:spChg chg="add mod">
          <ac:chgData name="Elmehdi Hail" userId="S::hail_elmehdi@emsi-edu.ma::be629134-b369-4bd5-a008-8cee203c4283" providerId="AD" clId="Web-{5F185E76-DE85-AD11-8C6E-9A93D5D9AADD}" dt="2022-09-25T14:51:03.903" v="92" actId="1076"/>
          <ac:spMkLst>
            <pc:docMk/>
            <pc:sldMk cId="4217739023" sldId="289"/>
            <ac:spMk id="2" creationId="{236955C4-2D73-30DA-2FB1-2612CE4894F4}"/>
          </ac:spMkLst>
        </pc:spChg>
        <pc:spChg chg="mod">
          <ac:chgData name="Elmehdi Hail" userId="S::hail_elmehdi@emsi-edu.ma::be629134-b369-4bd5-a008-8cee203c4283" providerId="AD" clId="Web-{5F185E76-DE85-AD11-8C6E-9A93D5D9AADD}" dt="2022-09-25T14:50:59.215" v="91" actId="1076"/>
          <ac:spMkLst>
            <pc:docMk/>
            <pc:sldMk cId="4217739023" sldId="289"/>
            <ac:spMk id="5" creationId="{384E530A-6817-1DF1-5C78-B68DD65FFD7A}"/>
          </ac:spMkLst>
        </pc:spChg>
        <pc:spChg chg="add mod">
          <ac:chgData name="Elmehdi Hail" userId="S::hail_elmehdi@emsi-edu.ma::be629134-b369-4bd5-a008-8cee203c4283" providerId="AD" clId="Web-{5F185E76-DE85-AD11-8C6E-9A93D5D9AADD}" dt="2022-09-25T14:51:27.389" v="95" actId="1076"/>
          <ac:spMkLst>
            <pc:docMk/>
            <pc:sldMk cId="4217739023" sldId="289"/>
            <ac:spMk id="6" creationId="{967DF8C8-7618-3001-0147-6542B48674CC}"/>
          </ac:spMkLst>
        </pc:spChg>
        <pc:spChg chg="del mod">
          <ac:chgData name="Elmehdi Hail" userId="S::hail_elmehdi@emsi-edu.ma::be629134-b369-4bd5-a008-8cee203c4283" providerId="AD" clId="Web-{5F185E76-DE85-AD11-8C6E-9A93D5D9AADD}" dt="2022-09-25T14:43:00.347" v="40"/>
          <ac:spMkLst>
            <pc:docMk/>
            <pc:sldMk cId="4217739023" sldId="289"/>
            <ac:spMk id="8" creationId="{A512EFB1-BCF3-3A0B-CB58-4462C23DC76A}"/>
          </ac:spMkLst>
        </pc:spChg>
        <pc:picChg chg="add del mod">
          <ac:chgData name="Elmehdi Hail" userId="S::hail_elmehdi@emsi-edu.ma::be629134-b369-4bd5-a008-8cee203c4283" providerId="AD" clId="Web-{5F185E76-DE85-AD11-8C6E-9A93D5D9AADD}" dt="2022-09-25T14:44:21.744" v="56"/>
          <ac:picMkLst>
            <pc:docMk/>
            <pc:sldMk cId="4217739023" sldId="289"/>
            <ac:picMk id="3" creationId="{2F813F18-6EC0-D0ED-6F81-E36AC261229C}"/>
          </ac:picMkLst>
        </pc:picChg>
        <pc:picChg chg="add del mod">
          <ac:chgData name="Elmehdi Hail" userId="S::hail_elmehdi@emsi-edu.ma::be629134-b369-4bd5-a008-8cee203c4283" providerId="AD" clId="Web-{5F185E76-DE85-AD11-8C6E-9A93D5D9AADD}" dt="2022-09-25T14:50:23.103" v="79"/>
          <ac:picMkLst>
            <pc:docMk/>
            <pc:sldMk cId="4217739023" sldId="289"/>
            <ac:picMk id="4" creationId="{FA2B6B64-6194-E5C1-BA2B-C034C8D39A29}"/>
          </ac:picMkLst>
        </pc:picChg>
        <pc:picChg chg="add mod">
          <ac:chgData name="Elmehdi Hail" userId="S::hail_elmehdi@emsi-edu.ma::be629134-b369-4bd5-a008-8cee203c4283" providerId="AD" clId="Web-{5F185E76-DE85-AD11-8C6E-9A93D5D9AADD}" dt="2022-09-25T14:51:16.575" v="94" actId="1076"/>
          <ac:picMkLst>
            <pc:docMk/>
            <pc:sldMk cId="4217739023" sldId="289"/>
            <ac:picMk id="7" creationId="{46E4F57D-4D7E-9355-44AC-9D153AC4E41A}"/>
          </ac:picMkLst>
        </pc:picChg>
      </pc:sldChg>
      <pc:sldChg chg="addSp delSp modSp">
        <pc:chgData name="Elmehdi Hail" userId="S::hail_elmehdi@emsi-edu.ma::be629134-b369-4bd5-a008-8cee203c4283" providerId="AD" clId="Web-{5F185E76-DE85-AD11-8C6E-9A93D5D9AADD}" dt="2022-09-25T14:36:36.847" v="22" actId="1076"/>
        <pc:sldMkLst>
          <pc:docMk/>
          <pc:sldMk cId="1297888148" sldId="290"/>
        </pc:sldMkLst>
        <pc:picChg chg="add del mod">
          <ac:chgData name="Elmehdi Hail" userId="S::hail_elmehdi@emsi-edu.ma::be629134-b369-4bd5-a008-8cee203c4283" providerId="AD" clId="Web-{5F185E76-DE85-AD11-8C6E-9A93D5D9AADD}" dt="2022-09-25T14:36:28.065" v="17"/>
          <ac:picMkLst>
            <pc:docMk/>
            <pc:sldMk cId="1297888148" sldId="290"/>
            <ac:picMk id="4" creationId="{F3C45B54-F303-DE70-6989-B9FCA56B8027}"/>
          </ac:picMkLst>
        </pc:picChg>
        <pc:picChg chg="add mod">
          <ac:chgData name="Elmehdi Hail" userId="S::hail_elmehdi@emsi-edu.ma::be629134-b369-4bd5-a008-8cee203c4283" providerId="AD" clId="Web-{5F185E76-DE85-AD11-8C6E-9A93D5D9AADD}" dt="2022-09-25T14:36:36.847" v="22" actId="1076"/>
          <ac:picMkLst>
            <pc:docMk/>
            <pc:sldMk cId="1297888148" sldId="290"/>
            <ac:picMk id="6" creationId="{43DDCEA8-3A67-F5CD-FFB1-D82962E2956D}"/>
          </ac:picMkLst>
        </pc:picChg>
      </pc:sldChg>
    </pc:docChg>
  </pc:docChgLst>
  <pc:docChgLst>
    <pc:chgData name="Elmehdi Hail" userId="S::hail_elmehdi@emsi-edu.ma::be629134-b369-4bd5-a008-8cee203c4283" providerId="AD" clId="Web-{79EB52D6-0446-B67F-D3BF-7252293B88AE}"/>
    <pc:docChg chg="addSld modSld sldOrd">
      <pc:chgData name="Elmehdi Hail" userId="S::hail_elmehdi@emsi-edu.ma::be629134-b369-4bd5-a008-8cee203c4283" providerId="AD" clId="Web-{79EB52D6-0446-B67F-D3BF-7252293B88AE}" dt="2022-09-25T13:35:33.786" v="69" actId="20577"/>
      <pc:docMkLst>
        <pc:docMk/>
      </pc:docMkLst>
      <pc:sldChg chg="addAnim delAnim modAnim">
        <pc:chgData name="Elmehdi Hail" userId="S::hail_elmehdi@emsi-edu.ma::be629134-b369-4bd5-a008-8cee203c4283" providerId="AD" clId="Web-{79EB52D6-0446-B67F-D3BF-7252293B88AE}" dt="2022-09-25T13:32:26.339" v="57"/>
        <pc:sldMkLst>
          <pc:docMk/>
          <pc:sldMk cId="0" sldId="257"/>
        </pc:sldMkLst>
      </pc:sldChg>
      <pc:sldChg chg="addSp delSp modSp addAnim delAnim modAnim">
        <pc:chgData name="Elmehdi Hail" userId="S::hail_elmehdi@emsi-edu.ma::be629134-b369-4bd5-a008-8cee203c4283" providerId="AD" clId="Web-{79EB52D6-0446-B67F-D3BF-7252293B88AE}" dt="2022-09-25T13:33:44.576" v="63"/>
        <pc:sldMkLst>
          <pc:docMk/>
          <pc:sldMk cId="0" sldId="258"/>
        </pc:sldMkLst>
        <pc:spChg chg="mod">
          <ac:chgData name="Elmehdi Hail" userId="S::hail_elmehdi@emsi-edu.ma::be629134-b369-4bd5-a008-8cee203c4283" providerId="AD" clId="Web-{79EB52D6-0446-B67F-D3BF-7252293B88AE}" dt="2022-09-25T13:10:17.850" v="15" actId="20577"/>
          <ac:spMkLst>
            <pc:docMk/>
            <pc:sldMk cId="0" sldId="258"/>
            <ac:spMk id="3" creationId="{5BB494B9-688F-7BF4-53A5-864AF6EB050F}"/>
          </ac:spMkLst>
        </pc:spChg>
        <pc:spChg chg="mod">
          <ac:chgData name="Elmehdi Hail" userId="S::hail_elmehdi@emsi-edu.ma::be629134-b369-4bd5-a008-8cee203c4283" providerId="AD" clId="Web-{79EB52D6-0446-B67F-D3BF-7252293B88AE}" dt="2022-09-25T13:10:20.741" v="16" actId="20577"/>
          <ac:spMkLst>
            <pc:docMk/>
            <pc:sldMk cId="0" sldId="258"/>
            <ac:spMk id="4" creationId="{D84FF56C-B638-D949-7885-461CE64BAC3F}"/>
          </ac:spMkLst>
        </pc:spChg>
        <pc:picChg chg="del mod">
          <ac:chgData name="Elmehdi Hail" userId="S::hail_elmehdi@emsi-edu.ma::be629134-b369-4bd5-a008-8cee203c4283" providerId="AD" clId="Web-{79EB52D6-0446-B67F-D3BF-7252293B88AE}" dt="2022-09-25T13:10:16.491" v="13"/>
          <ac:picMkLst>
            <pc:docMk/>
            <pc:sldMk cId="0" sldId="258"/>
            <ac:picMk id="2" creationId="{68AD8A64-5993-499B-DBBB-1DEEF4960C87}"/>
          </ac:picMkLst>
        </pc:picChg>
        <pc:picChg chg="add del mod">
          <ac:chgData name="Elmehdi Hail" userId="S::hail_elmehdi@emsi-edu.ma::be629134-b369-4bd5-a008-8cee203c4283" providerId="AD" clId="Web-{79EB52D6-0446-B67F-D3BF-7252293B88AE}" dt="2022-09-25T13:18:57.484" v="18"/>
          <ac:picMkLst>
            <pc:docMk/>
            <pc:sldMk cId="0" sldId="258"/>
            <ac:picMk id="5" creationId="{44E9EA0D-45CF-B9BF-8E69-34AED59846F3}"/>
          </ac:picMkLst>
        </pc:picChg>
        <pc:picChg chg="add mod">
          <ac:chgData name="Elmehdi Hail" userId="S::hail_elmehdi@emsi-edu.ma::be629134-b369-4bd5-a008-8cee203c4283" providerId="AD" clId="Web-{79EB52D6-0446-B67F-D3BF-7252293B88AE}" dt="2022-09-25T13:33:08.669" v="59" actId="1076"/>
          <ac:picMkLst>
            <pc:docMk/>
            <pc:sldMk cId="0" sldId="258"/>
            <ac:picMk id="6" creationId="{AD79C555-EC15-437C-83FC-E2B4D24089BB}"/>
          </ac:picMkLst>
        </pc:picChg>
      </pc:sldChg>
      <pc:sldChg chg="addSp modSp ord addAnim modAnim">
        <pc:chgData name="Elmehdi Hail" userId="S::hail_elmehdi@emsi-edu.ma::be629134-b369-4bd5-a008-8cee203c4283" providerId="AD" clId="Web-{79EB52D6-0446-B67F-D3BF-7252293B88AE}" dt="2022-09-25T13:35:33.786" v="69" actId="20577"/>
        <pc:sldMkLst>
          <pc:docMk/>
          <pc:sldMk cId="3916496977" sldId="288"/>
        </pc:sldMkLst>
        <pc:spChg chg="mod">
          <ac:chgData name="Elmehdi Hail" userId="S::hail_elmehdi@emsi-edu.ma::be629134-b369-4bd5-a008-8cee203c4283" providerId="AD" clId="Web-{79EB52D6-0446-B67F-D3BF-7252293B88AE}" dt="2022-09-25T13:07:30.151" v="2" actId="20577"/>
          <ac:spMkLst>
            <pc:docMk/>
            <pc:sldMk cId="3916496977" sldId="288"/>
            <ac:spMk id="2" creationId="{7FEEBD14-795F-0EDF-8ECC-991CAA45EE67}"/>
          </ac:spMkLst>
        </pc:spChg>
        <pc:spChg chg="add mod">
          <ac:chgData name="Elmehdi Hail" userId="S::hail_elmehdi@emsi-edu.ma::be629134-b369-4bd5-a008-8cee203c4283" providerId="AD" clId="Web-{79EB52D6-0446-B67F-D3BF-7252293B88AE}" dt="2022-09-25T13:35:33.786" v="69" actId="20577"/>
          <ac:spMkLst>
            <pc:docMk/>
            <pc:sldMk cId="3916496977" sldId="288"/>
            <ac:spMk id="7" creationId="{338A1F35-D3BA-F843-12A5-29D07E1A84E7}"/>
          </ac:spMkLst>
        </pc:spChg>
        <pc:spChg chg="add mod">
          <ac:chgData name="Elmehdi Hail" userId="S::hail_elmehdi@emsi-edu.ma::be629134-b369-4bd5-a008-8cee203c4283" providerId="AD" clId="Web-{79EB52D6-0446-B67F-D3BF-7252293B88AE}" dt="2022-09-25T13:35:23.380" v="68" actId="20577"/>
          <ac:spMkLst>
            <pc:docMk/>
            <pc:sldMk cId="3916496977" sldId="288"/>
            <ac:spMk id="9" creationId="{CA680C9E-B644-2591-1FA4-069BF012D882}"/>
          </ac:spMkLst>
        </pc:spChg>
        <pc:picChg chg="add">
          <ac:chgData name="Elmehdi Hail" userId="S::hail_elmehdi@emsi-edu.ma::be629134-b369-4bd5-a008-8cee203c4283" providerId="AD" clId="Web-{79EB52D6-0446-B67F-D3BF-7252293B88AE}" dt="2022-09-25T13:09:40.709" v="4"/>
          <ac:picMkLst>
            <pc:docMk/>
            <pc:sldMk cId="3916496977" sldId="288"/>
            <ac:picMk id="6" creationId="{1114C7BA-ACCC-20FA-E4E4-69E990214F58}"/>
          </ac:picMkLst>
        </pc:picChg>
      </pc:sldChg>
      <pc:sldChg chg="add replId">
        <pc:chgData name="Elmehdi Hail" userId="S::hail_elmehdi@emsi-edu.ma::be629134-b369-4bd5-a008-8cee203c4283" providerId="AD" clId="Web-{79EB52D6-0446-B67F-D3BF-7252293B88AE}" dt="2022-09-25T13:09:36.250" v="3"/>
        <pc:sldMkLst>
          <pc:docMk/>
          <pc:sldMk cId="1297888148" sldId="290"/>
        </pc:sldMkLst>
      </pc:sldChg>
    </pc:docChg>
  </pc:docChgLst>
  <pc:docChgLst>
    <pc:chgData name="Elmehdi Hail" userId="S::hail_elmehdi@emsi-edu.ma::be629134-b369-4bd5-a008-8cee203c4283" providerId="AD" clId="Web-{0706937A-3911-8FD3-9C15-FBBBA5402F9A}"/>
    <pc:docChg chg="addSld modSld">
      <pc:chgData name="Elmehdi Hail" userId="S::hail_elmehdi@emsi-edu.ma::be629134-b369-4bd5-a008-8cee203c4283" providerId="AD" clId="Web-{0706937A-3911-8FD3-9C15-FBBBA5402F9A}" dt="2022-09-25T15:45:32.894" v="11" actId="1076"/>
      <pc:docMkLst>
        <pc:docMk/>
      </pc:docMkLst>
      <pc:sldChg chg="addSp delSp modSp add replId">
        <pc:chgData name="Elmehdi Hail" userId="S::hail_elmehdi@emsi-edu.ma::be629134-b369-4bd5-a008-8cee203c4283" providerId="AD" clId="Web-{0706937A-3911-8FD3-9C15-FBBBA5402F9A}" dt="2022-09-25T15:45:32.894" v="11" actId="1076"/>
        <pc:sldMkLst>
          <pc:docMk/>
          <pc:sldMk cId="3364450343" sldId="291"/>
        </pc:sldMkLst>
        <pc:picChg chg="add del mod">
          <ac:chgData name="Elmehdi Hail" userId="S::hail_elmehdi@emsi-edu.ma::be629134-b369-4bd5-a008-8cee203c4283" providerId="AD" clId="Web-{0706937A-3911-8FD3-9C15-FBBBA5402F9A}" dt="2022-09-25T15:43:31.641" v="3"/>
          <ac:picMkLst>
            <pc:docMk/>
            <pc:sldMk cId="3364450343" sldId="291"/>
            <ac:picMk id="3" creationId="{40746C97-EE4C-20D9-0F34-83B7AAC5A437}"/>
          </ac:picMkLst>
        </pc:picChg>
        <pc:picChg chg="add del mod">
          <ac:chgData name="Elmehdi Hail" userId="S::hail_elmehdi@emsi-edu.ma::be629134-b369-4bd5-a008-8cee203c4283" providerId="AD" clId="Web-{0706937A-3911-8FD3-9C15-FBBBA5402F9A}" dt="2022-09-25T15:45:20.363" v="5"/>
          <ac:picMkLst>
            <pc:docMk/>
            <pc:sldMk cId="3364450343" sldId="291"/>
            <ac:picMk id="4" creationId="{A6D54C81-2730-1B99-82A2-65E0F3533FA7}"/>
          </ac:picMkLst>
        </pc:picChg>
        <pc:picChg chg="del">
          <ac:chgData name="Elmehdi Hail" userId="S::hail_elmehdi@emsi-edu.ma::be629134-b369-4bd5-a008-8cee203c4283" providerId="AD" clId="Web-{0706937A-3911-8FD3-9C15-FBBBA5402F9A}" dt="2022-09-25T15:42:54" v="1"/>
          <ac:picMkLst>
            <pc:docMk/>
            <pc:sldMk cId="3364450343" sldId="291"/>
            <ac:picMk id="7" creationId="{46E4F57D-4D7E-9355-44AC-9D153AC4E41A}"/>
          </ac:picMkLst>
        </pc:picChg>
        <pc:picChg chg="add mod">
          <ac:chgData name="Elmehdi Hail" userId="S::hail_elmehdi@emsi-edu.ma::be629134-b369-4bd5-a008-8cee203c4283" providerId="AD" clId="Web-{0706937A-3911-8FD3-9C15-FBBBA5402F9A}" dt="2022-09-25T15:45:32.894" v="11" actId="1076"/>
          <ac:picMkLst>
            <pc:docMk/>
            <pc:sldMk cId="3364450343" sldId="291"/>
            <ac:picMk id="8" creationId="{112F35A0-7E3A-CC08-E533-58CC6AC1985B}"/>
          </ac:picMkLst>
        </pc:picChg>
      </pc:sldChg>
    </pc:docChg>
  </pc:docChgLst>
  <pc:docChgLst>
    <pc:chgData name="Elmehdi Hail" userId="S::hail_elmehdi@emsi-edu.ma::be629134-b369-4bd5-a008-8cee203c4283" providerId="AD" clId="Web-{342AB685-5816-BF70-8618-998E421AA530}"/>
    <pc:docChg chg="modSld">
      <pc:chgData name="Elmehdi Hail" userId="S::hail_elmehdi@emsi-edu.ma::be629134-b369-4bd5-a008-8cee203c4283" providerId="AD" clId="Web-{342AB685-5816-BF70-8618-998E421AA530}" dt="2022-09-24T20:28:29.721" v="31" actId="1076"/>
      <pc:docMkLst>
        <pc:docMk/>
      </pc:docMkLst>
      <pc:sldChg chg="modSp">
        <pc:chgData name="Elmehdi Hail" userId="S::hail_elmehdi@emsi-edu.ma::be629134-b369-4bd5-a008-8cee203c4283" providerId="AD" clId="Web-{342AB685-5816-BF70-8618-998E421AA530}" dt="2022-09-24T20:28:11.330" v="24" actId="20577"/>
        <pc:sldMkLst>
          <pc:docMk/>
          <pc:sldMk cId="0" sldId="259"/>
        </pc:sldMkLst>
        <pc:spChg chg="mod">
          <ac:chgData name="Elmehdi Hail" userId="S::hail_elmehdi@emsi-edu.ma::be629134-b369-4bd5-a008-8cee203c4283" providerId="AD" clId="Web-{342AB685-5816-BF70-8618-998E421AA530}" dt="2022-09-24T20:28:11.330" v="24" actId="20577"/>
          <ac:spMkLst>
            <pc:docMk/>
            <pc:sldMk cId="0" sldId="259"/>
            <ac:spMk id="8" creationId="{A512EFB1-BCF3-3A0B-CB58-4462C23DC76A}"/>
          </ac:spMkLst>
        </pc:spChg>
      </pc:sldChg>
      <pc:sldChg chg="addSp delSp modSp">
        <pc:chgData name="Elmehdi Hail" userId="S::hail_elmehdi@emsi-edu.ma::be629134-b369-4bd5-a008-8cee203c4283" providerId="AD" clId="Web-{342AB685-5816-BF70-8618-998E421AA530}" dt="2022-09-24T20:26:19.482" v="21" actId="1076"/>
        <pc:sldMkLst>
          <pc:docMk/>
          <pc:sldMk cId="3523094480" sldId="287"/>
        </pc:sldMkLst>
        <pc:spChg chg="mod">
          <ac:chgData name="Elmehdi Hail" userId="S::hail_elmehdi@emsi-edu.ma::be629134-b369-4bd5-a008-8cee203c4283" providerId="AD" clId="Web-{342AB685-5816-BF70-8618-998E421AA530}" dt="2022-09-24T19:27:27.244" v="5" actId="1076"/>
          <ac:spMkLst>
            <pc:docMk/>
            <pc:sldMk cId="3523094480" sldId="287"/>
            <ac:spMk id="8" creationId="{A512EFB1-BCF3-3A0B-CB58-4462C23DC76A}"/>
          </ac:spMkLst>
        </pc:spChg>
        <pc:picChg chg="add del mod">
          <ac:chgData name="Elmehdi Hail" userId="S::hail_elmehdi@emsi-edu.ma::be629134-b369-4bd5-a008-8cee203c4283" providerId="AD" clId="Web-{342AB685-5816-BF70-8618-998E421AA530}" dt="2022-09-24T20:25:01.417" v="16"/>
          <ac:picMkLst>
            <pc:docMk/>
            <pc:sldMk cId="3523094480" sldId="287"/>
            <ac:picMk id="2" creationId="{F0156352-F965-0902-C027-D5F5463AAFC2}"/>
          </ac:picMkLst>
        </pc:picChg>
        <pc:picChg chg="add mod">
          <ac:chgData name="Elmehdi Hail" userId="S::hail_elmehdi@emsi-edu.ma::be629134-b369-4bd5-a008-8cee203c4283" providerId="AD" clId="Web-{342AB685-5816-BF70-8618-998E421AA530}" dt="2022-09-24T20:26:19.482" v="21" actId="1076"/>
          <ac:picMkLst>
            <pc:docMk/>
            <pc:sldMk cId="3523094480" sldId="287"/>
            <ac:picMk id="3" creationId="{A4D9D7DE-8155-592D-13FE-EB52FBB73032}"/>
          </ac:picMkLst>
        </pc:picChg>
      </pc:sldChg>
      <pc:sldChg chg="addSp modSp">
        <pc:chgData name="Elmehdi Hail" userId="S::hail_elmehdi@emsi-edu.ma::be629134-b369-4bd5-a008-8cee203c4283" providerId="AD" clId="Web-{342AB685-5816-BF70-8618-998E421AA530}" dt="2022-09-24T20:28:29.721" v="31" actId="1076"/>
        <pc:sldMkLst>
          <pc:docMk/>
          <pc:sldMk cId="3916496977" sldId="288"/>
        </pc:sldMkLst>
        <pc:spChg chg="add mod">
          <ac:chgData name="Elmehdi Hail" userId="S::hail_elmehdi@emsi-edu.ma::be629134-b369-4bd5-a008-8cee203c4283" providerId="AD" clId="Web-{342AB685-5816-BF70-8618-998E421AA530}" dt="2022-09-24T20:27:29.485" v="23"/>
          <ac:spMkLst>
            <pc:docMk/>
            <pc:sldMk cId="3916496977" sldId="288"/>
            <ac:spMk id="2" creationId="{7FEEBD14-795F-0EDF-8ECC-991CAA45EE67}"/>
          </ac:spMkLst>
        </pc:spChg>
        <pc:spChg chg="add mod">
          <ac:chgData name="Elmehdi Hail" userId="S::hail_elmehdi@emsi-edu.ma::be629134-b369-4bd5-a008-8cee203c4283" providerId="AD" clId="Web-{342AB685-5816-BF70-8618-998E421AA530}" dt="2022-09-24T20:28:29.721" v="31" actId="1076"/>
          <ac:spMkLst>
            <pc:docMk/>
            <pc:sldMk cId="3916496977" sldId="288"/>
            <ac:spMk id="3" creationId="{E3FD6529-ED73-A0DC-6E57-E65B1E306F2C}"/>
          </ac:spMkLst>
        </pc:spChg>
      </pc:sldChg>
    </pc:docChg>
  </pc:docChgLst>
  <pc:docChgLst>
    <pc:chgData name="Elmehdi Hail" userId="S::hail_elmehdi@emsi-edu.ma::be629134-b369-4bd5-a008-8cee203c4283" providerId="AD" clId="Web-{63F89863-75D6-6386-2EBB-6CC9110866F3}"/>
    <pc:docChg chg="modSld">
      <pc:chgData name="Elmehdi Hail" userId="S::hail_elmehdi@emsi-edu.ma::be629134-b369-4bd5-a008-8cee203c4283" providerId="AD" clId="Web-{63F89863-75D6-6386-2EBB-6CC9110866F3}" dt="2022-09-27T21:07:15.104" v="1"/>
      <pc:docMkLst>
        <pc:docMk/>
      </pc:docMkLst>
      <pc:sldChg chg="addAnim modAnim">
        <pc:chgData name="Elmehdi Hail" userId="S::hail_elmehdi@emsi-edu.ma::be629134-b369-4bd5-a008-8cee203c4283" providerId="AD" clId="Web-{63F89863-75D6-6386-2EBB-6CC9110866F3}" dt="2022-09-27T21:07:15.104" v="1"/>
        <pc:sldMkLst>
          <pc:docMk/>
          <pc:sldMk cId="0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8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6" Type="http://schemas.openxmlformats.org/officeDocument/2006/relationships/hyperlink" Target="http://bit.ly/2TtBDfr" TargetMode="Externa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5" Type="http://schemas.openxmlformats.org/officeDocument/2006/relationships/hyperlink" Target="http://bit.ly/2TyoMsr" TargetMode="Externa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hyperlink" Target="http://bit.ly/2Tynxth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/>
          <p:nvPr/>
        </p:nvGrpSpPr>
        <p:grpSpPr>
          <a:xfrm>
            <a:off x="7533000" y="115200"/>
            <a:ext cx="1607760" cy="601920"/>
            <a:chOff x="7533000" y="115200"/>
            <a:chExt cx="1607760" cy="601920"/>
          </a:xfrm>
        </p:grpSpPr>
        <p:sp>
          <p:nvSpPr>
            <p:cNvPr id="7" name="CustomShape 2"/>
            <p:cNvSpPr/>
            <p:nvPr/>
          </p:nvSpPr>
          <p:spPr>
            <a:xfrm flipH="1">
              <a:off x="7567560" y="11520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534800" y="68220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>
              <a:off x="7533000" y="68040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63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 fontScale="63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roup 1"/>
          <p:cNvGrpSpPr/>
          <p:nvPr/>
        </p:nvGrpSpPr>
        <p:grpSpPr>
          <a:xfrm>
            <a:off x="8139240" y="-25920"/>
            <a:ext cx="136440" cy="1546920"/>
            <a:chOff x="8139240" y="-25920"/>
            <a:chExt cx="136440" cy="1546920"/>
          </a:xfrm>
        </p:grpSpPr>
        <p:sp>
          <p:nvSpPr>
            <p:cNvPr id="584" name="CustomShape 2"/>
            <p:cNvSpPr/>
            <p:nvPr/>
          </p:nvSpPr>
          <p:spPr>
            <a:xfrm>
              <a:off x="8148600" y="-2340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"/>
            <p:cNvSpPr/>
            <p:nvPr/>
          </p:nvSpPr>
          <p:spPr>
            <a:xfrm>
              <a:off x="8141400" y="-25920"/>
              <a:ext cx="10008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4"/>
            <p:cNvSpPr/>
            <p:nvPr/>
          </p:nvSpPr>
          <p:spPr>
            <a:xfrm>
              <a:off x="8187480" y="-2340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5"/>
            <p:cNvSpPr/>
            <p:nvPr/>
          </p:nvSpPr>
          <p:spPr>
            <a:xfrm>
              <a:off x="8184240" y="-2484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88" name="Group 6"/>
            <p:cNvGrpSpPr/>
            <p:nvPr/>
          </p:nvGrpSpPr>
          <p:grpSpPr>
            <a:xfrm>
              <a:off x="8139240" y="-12240"/>
              <a:ext cx="136440" cy="1533240"/>
              <a:chOff x="8139240" y="-12240"/>
              <a:chExt cx="136440" cy="1533240"/>
            </a:xfrm>
          </p:grpSpPr>
          <p:sp>
            <p:nvSpPr>
              <p:cNvPr id="589" name="CustomShape 7"/>
              <p:cNvSpPr/>
              <p:nvPr/>
            </p:nvSpPr>
            <p:spPr>
              <a:xfrm>
                <a:off x="8156520" y="165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8"/>
              <p:cNvSpPr/>
              <p:nvPr/>
            </p:nvSpPr>
            <p:spPr>
              <a:xfrm>
                <a:off x="8154720" y="1634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9"/>
              <p:cNvSpPr/>
              <p:nvPr/>
            </p:nvSpPr>
            <p:spPr>
              <a:xfrm>
                <a:off x="8141040" y="19260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10"/>
              <p:cNvSpPr/>
              <p:nvPr/>
            </p:nvSpPr>
            <p:spPr>
              <a:xfrm>
                <a:off x="8139240" y="1908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11"/>
              <p:cNvSpPr/>
              <p:nvPr/>
            </p:nvSpPr>
            <p:spPr>
              <a:xfrm>
                <a:off x="8211240" y="-93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12"/>
              <p:cNvSpPr/>
              <p:nvPr/>
            </p:nvSpPr>
            <p:spPr>
              <a:xfrm>
                <a:off x="8210160" y="-1224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13"/>
              <p:cNvSpPr/>
              <p:nvPr/>
            </p:nvSpPr>
            <p:spPr>
              <a:xfrm>
                <a:off x="8148600" y="46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6" name="CustomShape 14"/>
              <p:cNvSpPr/>
              <p:nvPr/>
            </p:nvSpPr>
            <p:spPr>
              <a:xfrm>
                <a:off x="8146080" y="216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7" name="CustomShape 15"/>
              <p:cNvSpPr/>
              <p:nvPr/>
            </p:nvSpPr>
            <p:spPr>
              <a:xfrm>
                <a:off x="8156520" y="55692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8" name="CustomShape 16"/>
              <p:cNvSpPr/>
              <p:nvPr/>
            </p:nvSpPr>
            <p:spPr>
              <a:xfrm>
                <a:off x="8154720" y="5554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9" name="CustomShape 17"/>
              <p:cNvSpPr/>
              <p:nvPr/>
            </p:nvSpPr>
            <p:spPr>
              <a:xfrm>
                <a:off x="8141040" y="5842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0" name="CustomShape 18"/>
              <p:cNvSpPr/>
              <p:nvPr/>
            </p:nvSpPr>
            <p:spPr>
              <a:xfrm>
                <a:off x="8139240" y="58284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1" name="CustomShape 19"/>
              <p:cNvSpPr/>
              <p:nvPr/>
            </p:nvSpPr>
            <p:spPr>
              <a:xfrm>
                <a:off x="8148600" y="3682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2" name="CustomShape 20"/>
              <p:cNvSpPr/>
              <p:nvPr/>
            </p:nvSpPr>
            <p:spPr>
              <a:xfrm>
                <a:off x="8141400" y="366120"/>
                <a:ext cx="1000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3" name="CustomShape 21"/>
              <p:cNvSpPr/>
              <p:nvPr/>
            </p:nvSpPr>
            <p:spPr>
              <a:xfrm>
                <a:off x="8211240" y="3823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4" name="CustomShape 22"/>
              <p:cNvSpPr/>
              <p:nvPr/>
            </p:nvSpPr>
            <p:spPr>
              <a:xfrm>
                <a:off x="8210160" y="379440"/>
                <a:ext cx="4932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5" name="CustomShape 23"/>
              <p:cNvSpPr/>
              <p:nvPr/>
            </p:nvSpPr>
            <p:spPr>
              <a:xfrm>
                <a:off x="8187480" y="36828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6" name="CustomShape 24"/>
              <p:cNvSpPr/>
              <p:nvPr/>
            </p:nvSpPr>
            <p:spPr>
              <a:xfrm>
                <a:off x="8184240" y="366480"/>
                <a:ext cx="766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7" name="CustomShape 25"/>
              <p:cNvSpPr/>
              <p:nvPr/>
            </p:nvSpPr>
            <p:spPr>
              <a:xfrm>
                <a:off x="8148600" y="39600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26"/>
              <p:cNvSpPr/>
              <p:nvPr/>
            </p:nvSpPr>
            <p:spPr>
              <a:xfrm>
                <a:off x="8146080" y="394200"/>
                <a:ext cx="6588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9" name="CustomShape 27"/>
              <p:cNvSpPr/>
              <p:nvPr/>
            </p:nvSpPr>
            <p:spPr>
              <a:xfrm>
                <a:off x="8156520" y="94896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28"/>
              <p:cNvSpPr/>
              <p:nvPr/>
            </p:nvSpPr>
            <p:spPr>
              <a:xfrm>
                <a:off x="8154720" y="94716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29"/>
              <p:cNvSpPr/>
              <p:nvPr/>
            </p:nvSpPr>
            <p:spPr>
              <a:xfrm>
                <a:off x="8141040" y="97632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2" name="CustomShape 30"/>
              <p:cNvSpPr/>
              <p:nvPr/>
            </p:nvSpPr>
            <p:spPr>
              <a:xfrm>
                <a:off x="8139240" y="9745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31"/>
              <p:cNvSpPr/>
              <p:nvPr/>
            </p:nvSpPr>
            <p:spPr>
              <a:xfrm>
                <a:off x="8148600" y="76032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4" name="CustomShape 32"/>
              <p:cNvSpPr/>
              <p:nvPr/>
            </p:nvSpPr>
            <p:spPr>
              <a:xfrm>
                <a:off x="8141400" y="757800"/>
                <a:ext cx="10008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5" name="CustomShape 33"/>
              <p:cNvSpPr/>
              <p:nvPr/>
            </p:nvSpPr>
            <p:spPr>
              <a:xfrm>
                <a:off x="8211240" y="7743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6" name="CustomShape 34"/>
              <p:cNvSpPr/>
              <p:nvPr/>
            </p:nvSpPr>
            <p:spPr>
              <a:xfrm>
                <a:off x="8210160" y="77148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7" name="CustomShape 35"/>
              <p:cNvSpPr/>
              <p:nvPr/>
            </p:nvSpPr>
            <p:spPr>
              <a:xfrm>
                <a:off x="8187480" y="76032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36"/>
              <p:cNvSpPr/>
              <p:nvPr/>
            </p:nvSpPr>
            <p:spPr>
              <a:xfrm>
                <a:off x="8184240" y="7588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37"/>
              <p:cNvSpPr/>
              <p:nvPr/>
            </p:nvSpPr>
            <p:spPr>
              <a:xfrm>
                <a:off x="8148600" y="7884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0" name="CustomShape 38"/>
              <p:cNvSpPr/>
              <p:nvPr/>
            </p:nvSpPr>
            <p:spPr>
              <a:xfrm>
                <a:off x="8146080" y="7858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1" name="CustomShape 39"/>
              <p:cNvSpPr/>
              <p:nvPr/>
            </p:nvSpPr>
            <p:spPr>
              <a:xfrm>
                <a:off x="8156520" y="134064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2" name="CustomShape 40"/>
              <p:cNvSpPr/>
              <p:nvPr/>
            </p:nvSpPr>
            <p:spPr>
              <a:xfrm>
                <a:off x="8154720" y="1339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3" name="CustomShape 41"/>
              <p:cNvSpPr/>
              <p:nvPr/>
            </p:nvSpPr>
            <p:spPr>
              <a:xfrm>
                <a:off x="8141040" y="136800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4" name="CustomShape 42"/>
              <p:cNvSpPr/>
              <p:nvPr/>
            </p:nvSpPr>
            <p:spPr>
              <a:xfrm>
                <a:off x="8139240" y="136656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5" name="CustomShape 43"/>
              <p:cNvSpPr/>
              <p:nvPr/>
            </p:nvSpPr>
            <p:spPr>
              <a:xfrm>
                <a:off x="8148600" y="11520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6" name="CustomShape 44"/>
              <p:cNvSpPr/>
              <p:nvPr/>
            </p:nvSpPr>
            <p:spPr>
              <a:xfrm>
                <a:off x="8141400" y="1149840"/>
                <a:ext cx="1000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7" name="CustomShape 45"/>
              <p:cNvSpPr/>
              <p:nvPr/>
            </p:nvSpPr>
            <p:spPr>
              <a:xfrm>
                <a:off x="8211240" y="11660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8" name="CustomShape 46"/>
              <p:cNvSpPr/>
              <p:nvPr/>
            </p:nvSpPr>
            <p:spPr>
              <a:xfrm>
                <a:off x="8210160" y="1163160"/>
                <a:ext cx="4932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9" name="CustomShape 47"/>
              <p:cNvSpPr/>
              <p:nvPr/>
            </p:nvSpPr>
            <p:spPr>
              <a:xfrm>
                <a:off x="8187480" y="115200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0" name="CustomShape 48"/>
              <p:cNvSpPr/>
              <p:nvPr/>
            </p:nvSpPr>
            <p:spPr>
              <a:xfrm>
                <a:off x="8184240" y="115056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1" name="CustomShape 49"/>
              <p:cNvSpPr/>
              <p:nvPr/>
            </p:nvSpPr>
            <p:spPr>
              <a:xfrm>
                <a:off x="8148600" y="117972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2" name="CustomShape 50"/>
              <p:cNvSpPr/>
              <p:nvPr/>
            </p:nvSpPr>
            <p:spPr>
              <a:xfrm>
                <a:off x="8146080" y="117792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633" name="Group 51"/>
          <p:cNvGrpSpPr/>
          <p:nvPr/>
        </p:nvGrpSpPr>
        <p:grpSpPr>
          <a:xfrm>
            <a:off x="8393400" y="-858600"/>
            <a:ext cx="136440" cy="1546920"/>
            <a:chOff x="8393400" y="-858600"/>
            <a:chExt cx="136440" cy="1546920"/>
          </a:xfrm>
        </p:grpSpPr>
        <p:sp>
          <p:nvSpPr>
            <p:cNvPr id="634" name="CustomShape 52"/>
            <p:cNvSpPr/>
            <p:nvPr/>
          </p:nvSpPr>
          <p:spPr>
            <a:xfrm>
              <a:off x="8402400" y="-856080"/>
              <a:ext cx="8568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CustomShape 53"/>
            <p:cNvSpPr/>
            <p:nvPr/>
          </p:nvSpPr>
          <p:spPr>
            <a:xfrm>
              <a:off x="8395200" y="-85860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CustomShape 54"/>
            <p:cNvSpPr/>
            <p:nvPr/>
          </p:nvSpPr>
          <p:spPr>
            <a:xfrm>
              <a:off x="8441640" y="-85608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CustomShape 55"/>
            <p:cNvSpPr/>
            <p:nvPr/>
          </p:nvSpPr>
          <p:spPr>
            <a:xfrm>
              <a:off x="8438400" y="-85752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38" name="Group 56"/>
            <p:cNvGrpSpPr/>
            <p:nvPr/>
          </p:nvGrpSpPr>
          <p:grpSpPr>
            <a:xfrm>
              <a:off x="8393400" y="-844920"/>
              <a:ext cx="136440" cy="1533240"/>
              <a:chOff x="8393400" y="-844920"/>
              <a:chExt cx="136440" cy="1533240"/>
            </a:xfrm>
          </p:grpSpPr>
          <p:sp>
            <p:nvSpPr>
              <p:cNvPr id="639" name="CustomShape 57"/>
              <p:cNvSpPr/>
              <p:nvPr/>
            </p:nvSpPr>
            <p:spPr>
              <a:xfrm>
                <a:off x="8410680" y="-66708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0" name="CustomShape 58"/>
              <p:cNvSpPr/>
              <p:nvPr/>
            </p:nvSpPr>
            <p:spPr>
              <a:xfrm>
                <a:off x="8408880" y="-6685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1" name="CustomShape 59"/>
              <p:cNvSpPr/>
              <p:nvPr/>
            </p:nvSpPr>
            <p:spPr>
              <a:xfrm>
                <a:off x="8395200" y="-6400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2" name="CustomShape 60"/>
              <p:cNvSpPr/>
              <p:nvPr/>
            </p:nvSpPr>
            <p:spPr>
              <a:xfrm>
                <a:off x="8393400" y="-6418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3" name="CustomShape 61"/>
              <p:cNvSpPr/>
              <p:nvPr/>
            </p:nvSpPr>
            <p:spPr>
              <a:xfrm>
                <a:off x="8465400" y="-8420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4" name="CustomShape 62"/>
              <p:cNvSpPr/>
              <p:nvPr/>
            </p:nvSpPr>
            <p:spPr>
              <a:xfrm>
                <a:off x="8463600" y="-8449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5" name="CustomShape 63"/>
              <p:cNvSpPr/>
              <p:nvPr/>
            </p:nvSpPr>
            <p:spPr>
              <a:xfrm>
                <a:off x="8402400" y="-8280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6" name="CustomShape 64"/>
              <p:cNvSpPr/>
              <p:nvPr/>
            </p:nvSpPr>
            <p:spPr>
              <a:xfrm>
                <a:off x="8400240" y="-8305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7" name="CustomShape 65"/>
              <p:cNvSpPr/>
              <p:nvPr/>
            </p:nvSpPr>
            <p:spPr>
              <a:xfrm>
                <a:off x="8410680" y="-2754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8" name="CustomShape 66"/>
              <p:cNvSpPr/>
              <p:nvPr/>
            </p:nvSpPr>
            <p:spPr>
              <a:xfrm>
                <a:off x="8408880" y="-277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67"/>
              <p:cNvSpPr/>
              <p:nvPr/>
            </p:nvSpPr>
            <p:spPr>
              <a:xfrm>
                <a:off x="8395200" y="-24804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68"/>
              <p:cNvSpPr/>
              <p:nvPr/>
            </p:nvSpPr>
            <p:spPr>
              <a:xfrm>
                <a:off x="8393400" y="-2494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69"/>
              <p:cNvSpPr/>
              <p:nvPr/>
            </p:nvSpPr>
            <p:spPr>
              <a:xfrm>
                <a:off x="8402400" y="-4644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70"/>
              <p:cNvSpPr/>
              <p:nvPr/>
            </p:nvSpPr>
            <p:spPr>
              <a:xfrm>
                <a:off x="8395200" y="-4665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71"/>
              <p:cNvSpPr/>
              <p:nvPr/>
            </p:nvSpPr>
            <p:spPr>
              <a:xfrm>
                <a:off x="8465400" y="-4503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72"/>
              <p:cNvSpPr/>
              <p:nvPr/>
            </p:nvSpPr>
            <p:spPr>
              <a:xfrm>
                <a:off x="8463600" y="-4525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73"/>
              <p:cNvSpPr/>
              <p:nvPr/>
            </p:nvSpPr>
            <p:spPr>
              <a:xfrm>
                <a:off x="8441640" y="-46440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74"/>
              <p:cNvSpPr/>
              <p:nvPr/>
            </p:nvSpPr>
            <p:spPr>
              <a:xfrm>
                <a:off x="8438400" y="-4654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75"/>
              <p:cNvSpPr/>
              <p:nvPr/>
            </p:nvSpPr>
            <p:spPr>
              <a:xfrm>
                <a:off x="8402400" y="-43668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76"/>
              <p:cNvSpPr/>
              <p:nvPr/>
            </p:nvSpPr>
            <p:spPr>
              <a:xfrm>
                <a:off x="8400240" y="-43848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77"/>
              <p:cNvSpPr/>
              <p:nvPr/>
            </p:nvSpPr>
            <p:spPr>
              <a:xfrm>
                <a:off x="8410680" y="11664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78"/>
              <p:cNvSpPr/>
              <p:nvPr/>
            </p:nvSpPr>
            <p:spPr>
              <a:xfrm>
                <a:off x="8408880" y="115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79"/>
              <p:cNvSpPr/>
              <p:nvPr/>
            </p:nvSpPr>
            <p:spPr>
              <a:xfrm>
                <a:off x="8395200" y="14364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80"/>
              <p:cNvSpPr/>
              <p:nvPr/>
            </p:nvSpPr>
            <p:spPr>
              <a:xfrm>
                <a:off x="8393400" y="1418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81"/>
              <p:cNvSpPr/>
              <p:nvPr/>
            </p:nvSpPr>
            <p:spPr>
              <a:xfrm>
                <a:off x="8402400" y="-723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82"/>
              <p:cNvSpPr/>
              <p:nvPr/>
            </p:nvSpPr>
            <p:spPr>
              <a:xfrm>
                <a:off x="8395200" y="-7488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83"/>
              <p:cNvSpPr/>
              <p:nvPr/>
            </p:nvSpPr>
            <p:spPr>
              <a:xfrm>
                <a:off x="8465400" y="-583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84"/>
              <p:cNvSpPr/>
              <p:nvPr/>
            </p:nvSpPr>
            <p:spPr>
              <a:xfrm>
                <a:off x="8463600" y="-612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CustomShape 85"/>
              <p:cNvSpPr/>
              <p:nvPr/>
            </p:nvSpPr>
            <p:spPr>
              <a:xfrm>
                <a:off x="8441640" y="-723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CustomShape 86"/>
              <p:cNvSpPr/>
              <p:nvPr/>
            </p:nvSpPr>
            <p:spPr>
              <a:xfrm>
                <a:off x="8438400" y="-7380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87"/>
              <p:cNvSpPr/>
              <p:nvPr/>
            </p:nvSpPr>
            <p:spPr>
              <a:xfrm>
                <a:off x="8402400" y="-442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88"/>
              <p:cNvSpPr/>
              <p:nvPr/>
            </p:nvSpPr>
            <p:spPr>
              <a:xfrm>
                <a:off x="8400240" y="-468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89"/>
              <p:cNvSpPr/>
              <p:nvPr/>
            </p:nvSpPr>
            <p:spPr>
              <a:xfrm>
                <a:off x="8410680" y="5083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90"/>
              <p:cNvSpPr/>
              <p:nvPr/>
            </p:nvSpPr>
            <p:spPr>
              <a:xfrm>
                <a:off x="8408880" y="5065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91"/>
              <p:cNvSpPr/>
              <p:nvPr/>
            </p:nvSpPr>
            <p:spPr>
              <a:xfrm>
                <a:off x="8395200" y="53568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92"/>
              <p:cNvSpPr/>
              <p:nvPr/>
            </p:nvSpPr>
            <p:spPr>
              <a:xfrm>
                <a:off x="8393400" y="5342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93"/>
              <p:cNvSpPr/>
              <p:nvPr/>
            </p:nvSpPr>
            <p:spPr>
              <a:xfrm>
                <a:off x="8402400" y="3193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94"/>
              <p:cNvSpPr/>
              <p:nvPr/>
            </p:nvSpPr>
            <p:spPr>
              <a:xfrm>
                <a:off x="8395200" y="3171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95"/>
              <p:cNvSpPr/>
              <p:nvPr/>
            </p:nvSpPr>
            <p:spPr>
              <a:xfrm>
                <a:off x="8465400" y="3333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CustomShape 96"/>
              <p:cNvSpPr/>
              <p:nvPr/>
            </p:nvSpPr>
            <p:spPr>
              <a:xfrm>
                <a:off x="8463600" y="3312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CustomShape 97"/>
              <p:cNvSpPr/>
              <p:nvPr/>
            </p:nvSpPr>
            <p:spPr>
              <a:xfrm>
                <a:off x="8441640" y="31932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0" name="CustomShape 98"/>
              <p:cNvSpPr/>
              <p:nvPr/>
            </p:nvSpPr>
            <p:spPr>
              <a:xfrm>
                <a:off x="8438400" y="31824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1" name="CustomShape 99"/>
              <p:cNvSpPr/>
              <p:nvPr/>
            </p:nvSpPr>
            <p:spPr>
              <a:xfrm>
                <a:off x="8402400" y="34740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CustomShape 100"/>
              <p:cNvSpPr/>
              <p:nvPr/>
            </p:nvSpPr>
            <p:spPr>
              <a:xfrm>
                <a:off x="8400240" y="3452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683" name="Group 101"/>
          <p:cNvGrpSpPr/>
          <p:nvPr/>
        </p:nvGrpSpPr>
        <p:grpSpPr>
          <a:xfrm>
            <a:off x="7884360" y="-400680"/>
            <a:ext cx="136440" cy="1546920"/>
            <a:chOff x="7884360" y="-400680"/>
            <a:chExt cx="136440" cy="1546920"/>
          </a:xfrm>
        </p:grpSpPr>
        <p:sp>
          <p:nvSpPr>
            <p:cNvPr id="684" name="CustomShape 102"/>
            <p:cNvSpPr/>
            <p:nvPr/>
          </p:nvSpPr>
          <p:spPr>
            <a:xfrm>
              <a:off x="7893720" y="-398160"/>
              <a:ext cx="8568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103"/>
            <p:cNvSpPr/>
            <p:nvPr/>
          </p:nvSpPr>
          <p:spPr>
            <a:xfrm>
              <a:off x="7886520" y="-40068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104"/>
            <p:cNvSpPr/>
            <p:nvPr/>
          </p:nvSpPr>
          <p:spPr>
            <a:xfrm>
              <a:off x="7932600" y="-39816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CustomShape 105"/>
            <p:cNvSpPr/>
            <p:nvPr/>
          </p:nvSpPr>
          <p:spPr>
            <a:xfrm>
              <a:off x="7929360" y="-3996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88" name="Group 106"/>
            <p:cNvGrpSpPr/>
            <p:nvPr/>
          </p:nvGrpSpPr>
          <p:grpSpPr>
            <a:xfrm>
              <a:off x="7884360" y="-387000"/>
              <a:ext cx="136440" cy="1533240"/>
              <a:chOff x="7884360" y="-387000"/>
              <a:chExt cx="136440" cy="1533240"/>
            </a:xfrm>
          </p:grpSpPr>
          <p:sp>
            <p:nvSpPr>
              <p:cNvPr id="689" name="CustomShape 107"/>
              <p:cNvSpPr/>
              <p:nvPr/>
            </p:nvSpPr>
            <p:spPr>
              <a:xfrm>
                <a:off x="7901640" y="-20916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108"/>
              <p:cNvSpPr/>
              <p:nvPr/>
            </p:nvSpPr>
            <p:spPr>
              <a:xfrm>
                <a:off x="7899840" y="-21060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109"/>
              <p:cNvSpPr/>
              <p:nvPr/>
            </p:nvSpPr>
            <p:spPr>
              <a:xfrm>
                <a:off x="7886160" y="-18216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110"/>
              <p:cNvSpPr/>
              <p:nvPr/>
            </p:nvSpPr>
            <p:spPr>
              <a:xfrm>
                <a:off x="7884360" y="-1839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111"/>
              <p:cNvSpPr/>
              <p:nvPr/>
            </p:nvSpPr>
            <p:spPr>
              <a:xfrm>
                <a:off x="7956360" y="-3841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CustomShape 112"/>
              <p:cNvSpPr/>
              <p:nvPr/>
            </p:nvSpPr>
            <p:spPr>
              <a:xfrm>
                <a:off x="7954920" y="-387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CustomShape 113"/>
              <p:cNvSpPr/>
              <p:nvPr/>
            </p:nvSpPr>
            <p:spPr>
              <a:xfrm>
                <a:off x="7893720" y="-3700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CustomShape 114"/>
              <p:cNvSpPr/>
              <p:nvPr/>
            </p:nvSpPr>
            <p:spPr>
              <a:xfrm>
                <a:off x="7891200" y="-3726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CustomShape 115"/>
              <p:cNvSpPr/>
              <p:nvPr/>
            </p:nvSpPr>
            <p:spPr>
              <a:xfrm>
                <a:off x="7901640" y="1825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CustomShape 116"/>
              <p:cNvSpPr/>
              <p:nvPr/>
            </p:nvSpPr>
            <p:spPr>
              <a:xfrm>
                <a:off x="7899840" y="1807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CustomShape 117"/>
              <p:cNvSpPr/>
              <p:nvPr/>
            </p:nvSpPr>
            <p:spPr>
              <a:xfrm>
                <a:off x="7886160" y="20988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CustomShape 118"/>
              <p:cNvSpPr/>
              <p:nvPr/>
            </p:nvSpPr>
            <p:spPr>
              <a:xfrm>
                <a:off x="7884360" y="2084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CustomShape 119"/>
              <p:cNvSpPr/>
              <p:nvPr/>
            </p:nvSpPr>
            <p:spPr>
              <a:xfrm>
                <a:off x="7893720" y="-64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CustomShape 120"/>
              <p:cNvSpPr/>
              <p:nvPr/>
            </p:nvSpPr>
            <p:spPr>
              <a:xfrm>
                <a:off x="7886520" y="-86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CustomShape 121"/>
              <p:cNvSpPr/>
              <p:nvPr/>
            </p:nvSpPr>
            <p:spPr>
              <a:xfrm>
                <a:off x="7956360" y="75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CustomShape 122"/>
              <p:cNvSpPr/>
              <p:nvPr/>
            </p:nvSpPr>
            <p:spPr>
              <a:xfrm>
                <a:off x="7954920" y="54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CustomShape 123"/>
              <p:cNvSpPr/>
              <p:nvPr/>
            </p:nvSpPr>
            <p:spPr>
              <a:xfrm>
                <a:off x="7932600" y="-648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CustomShape 124"/>
              <p:cNvSpPr/>
              <p:nvPr/>
            </p:nvSpPr>
            <p:spPr>
              <a:xfrm>
                <a:off x="7929360" y="-756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CustomShape 125"/>
              <p:cNvSpPr/>
              <p:nvPr/>
            </p:nvSpPr>
            <p:spPr>
              <a:xfrm>
                <a:off x="7893720" y="2124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CustomShape 126"/>
              <p:cNvSpPr/>
              <p:nvPr/>
            </p:nvSpPr>
            <p:spPr>
              <a:xfrm>
                <a:off x="7891200" y="19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CustomShape 127"/>
              <p:cNvSpPr/>
              <p:nvPr/>
            </p:nvSpPr>
            <p:spPr>
              <a:xfrm>
                <a:off x="7901640" y="57456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CustomShape 128"/>
              <p:cNvSpPr/>
              <p:nvPr/>
            </p:nvSpPr>
            <p:spPr>
              <a:xfrm>
                <a:off x="7899840" y="5731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CustomShape 129"/>
              <p:cNvSpPr/>
              <p:nvPr/>
            </p:nvSpPr>
            <p:spPr>
              <a:xfrm>
                <a:off x="7886160" y="60156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CustomShape 130"/>
              <p:cNvSpPr/>
              <p:nvPr/>
            </p:nvSpPr>
            <p:spPr>
              <a:xfrm>
                <a:off x="7884360" y="5997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CustomShape 131"/>
              <p:cNvSpPr/>
              <p:nvPr/>
            </p:nvSpPr>
            <p:spPr>
              <a:xfrm>
                <a:off x="7893720" y="3855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CustomShape 132"/>
              <p:cNvSpPr/>
              <p:nvPr/>
            </p:nvSpPr>
            <p:spPr>
              <a:xfrm>
                <a:off x="7886520" y="383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CustomShape 133"/>
              <p:cNvSpPr/>
              <p:nvPr/>
            </p:nvSpPr>
            <p:spPr>
              <a:xfrm>
                <a:off x="7956360" y="399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CustomShape 134"/>
              <p:cNvSpPr/>
              <p:nvPr/>
            </p:nvSpPr>
            <p:spPr>
              <a:xfrm>
                <a:off x="7954920" y="396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7" name="CustomShape 135"/>
              <p:cNvSpPr/>
              <p:nvPr/>
            </p:nvSpPr>
            <p:spPr>
              <a:xfrm>
                <a:off x="7932600" y="3855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8" name="CustomShape 136"/>
              <p:cNvSpPr/>
              <p:nvPr/>
            </p:nvSpPr>
            <p:spPr>
              <a:xfrm>
                <a:off x="7929360" y="384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CustomShape 137"/>
              <p:cNvSpPr/>
              <p:nvPr/>
            </p:nvSpPr>
            <p:spPr>
              <a:xfrm>
                <a:off x="7893720" y="4136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CustomShape 138"/>
              <p:cNvSpPr/>
              <p:nvPr/>
            </p:nvSpPr>
            <p:spPr>
              <a:xfrm>
                <a:off x="7891200" y="4111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CustomShape 139"/>
              <p:cNvSpPr/>
              <p:nvPr/>
            </p:nvSpPr>
            <p:spPr>
              <a:xfrm>
                <a:off x="7901640" y="966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CustomShape 140"/>
              <p:cNvSpPr/>
              <p:nvPr/>
            </p:nvSpPr>
            <p:spPr>
              <a:xfrm>
                <a:off x="7899840" y="96444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CustomShape 141"/>
              <p:cNvSpPr/>
              <p:nvPr/>
            </p:nvSpPr>
            <p:spPr>
              <a:xfrm>
                <a:off x="7886160" y="99360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CustomShape 142"/>
              <p:cNvSpPr/>
              <p:nvPr/>
            </p:nvSpPr>
            <p:spPr>
              <a:xfrm>
                <a:off x="7884360" y="9921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CustomShape 143"/>
              <p:cNvSpPr/>
              <p:nvPr/>
            </p:nvSpPr>
            <p:spPr>
              <a:xfrm>
                <a:off x="7893720" y="7772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CustomShape 144"/>
              <p:cNvSpPr/>
              <p:nvPr/>
            </p:nvSpPr>
            <p:spPr>
              <a:xfrm>
                <a:off x="7886520" y="77508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CustomShape 145"/>
              <p:cNvSpPr/>
              <p:nvPr/>
            </p:nvSpPr>
            <p:spPr>
              <a:xfrm>
                <a:off x="7956360" y="79128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8" name="CustomShape 146"/>
              <p:cNvSpPr/>
              <p:nvPr/>
            </p:nvSpPr>
            <p:spPr>
              <a:xfrm>
                <a:off x="7954920" y="7891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9" name="CustomShape 147"/>
              <p:cNvSpPr/>
              <p:nvPr/>
            </p:nvSpPr>
            <p:spPr>
              <a:xfrm>
                <a:off x="7932600" y="77724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0" name="CustomShape 148"/>
              <p:cNvSpPr/>
              <p:nvPr/>
            </p:nvSpPr>
            <p:spPr>
              <a:xfrm>
                <a:off x="7929360" y="77616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1" name="CustomShape 149"/>
              <p:cNvSpPr/>
              <p:nvPr/>
            </p:nvSpPr>
            <p:spPr>
              <a:xfrm>
                <a:off x="7893720" y="80532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2" name="CustomShape 150"/>
              <p:cNvSpPr/>
              <p:nvPr/>
            </p:nvSpPr>
            <p:spPr>
              <a:xfrm>
                <a:off x="7891200" y="8031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733" name="Group 151"/>
          <p:cNvGrpSpPr/>
          <p:nvPr/>
        </p:nvGrpSpPr>
        <p:grpSpPr>
          <a:xfrm>
            <a:off x="7630200" y="-596160"/>
            <a:ext cx="136440" cy="1546920"/>
            <a:chOff x="7630200" y="-596160"/>
            <a:chExt cx="136440" cy="1546920"/>
          </a:xfrm>
        </p:grpSpPr>
        <p:sp>
          <p:nvSpPr>
            <p:cNvPr id="734" name="CustomShape 152"/>
            <p:cNvSpPr/>
            <p:nvPr/>
          </p:nvSpPr>
          <p:spPr>
            <a:xfrm>
              <a:off x="7639200" y="-59364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CustomShape 153"/>
            <p:cNvSpPr/>
            <p:nvPr/>
          </p:nvSpPr>
          <p:spPr>
            <a:xfrm>
              <a:off x="7632000" y="-59616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CustomShape 154"/>
            <p:cNvSpPr/>
            <p:nvPr/>
          </p:nvSpPr>
          <p:spPr>
            <a:xfrm>
              <a:off x="7678440" y="-59364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CustomShape 155"/>
            <p:cNvSpPr/>
            <p:nvPr/>
          </p:nvSpPr>
          <p:spPr>
            <a:xfrm>
              <a:off x="7675200" y="-59508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38" name="Group 156"/>
            <p:cNvGrpSpPr/>
            <p:nvPr/>
          </p:nvGrpSpPr>
          <p:grpSpPr>
            <a:xfrm>
              <a:off x="7630200" y="-582480"/>
              <a:ext cx="136440" cy="1533240"/>
              <a:chOff x="7630200" y="-582480"/>
              <a:chExt cx="136440" cy="1533240"/>
            </a:xfrm>
          </p:grpSpPr>
          <p:sp>
            <p:nvSpPr>
              <p:cNvPr id="739" name="CustomShape 157"/>
              <p:cNvSpPr/>
              <p:nvPr/>
            </p:nvSpPr>
            <p:spPr>
              <a:xfrm>
                <a:off x="7647480" y="-40464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0" name="CustomShape 158"/>
              <p:cNvSpPr/>
              <p:nvPr/>
            </p:nvSpPr>
            <p:spPr>
              <a:xfrm>
                <a:off x="7645680" y="-4064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1" name="CustomShape 159"/>
              <p:cNvSpPr/>
              <p:nvPr/>
            </p:nvSpPr>
            <p:spPr>
              <a:xfrm>
                <a:off x="7632000" y="-37764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2" name="CustomShape 160"/>
              <p:cNvSpPr/>
              <p:nvPr/>
            </p:nvSpPr>
            <p:spPr>
              <a:xfrm>
                <a:off x="7630200" y="-3794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3" name="CustomShape 161"/>
              <p:cNvSpPr/>
              <p:nvPr/>
            </p:nvSpPr>
            <p:spPr>
              <a:xfrm>
                <a:off x="7702200" y="-579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4" name="CustomShape 162"/>
              <p:cNvSpPr/>
              <p:nvPr/>
            </p:nvSpPr>
            <p:spPr>
              <a:xfrm>
                <a:off x="7700400" y="-58248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5" name="CustomShape 163"/>
              <p:cNvSpPr/>
              <p:nvPr/>
            </p:nvSpPr>
            <p:spPr>
              <a:xfrm>
                <a:off x="7639200" y="-56556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6" name="CustomShape 164"/>
              <p:cNvSpPr/>
              <p:nvPr/>
            </p:nvSpPr>
            <p:spPr>
              <a:xfrm>
                <a:off x="7637040" y="-5680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165"/>
              <p:cNvSpPr/>
              <p:nvPr/>
            </p:nvSpPr>
            <p:spPr>
              <a:xfrm>
                <a:off x="7647480" y="-1332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8" name="CustomShape 166"/>
              <p:cNvSpPr/>
              <p:nvPr/>
            </p:nvSpPr>
            <p:spPr>
              <a:xfrm>
                <a:off x="7645680" y="-1476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9" name="CustomShape 167"/>
              <p:cNvSpPr/>
              <p:nvPr/>
            </p:nvSpPr>
            <p:spPr>
              <a:xfrm>
                <a:off x="7632000" y="1440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0" name="CustomShape 168"/>
              <p:cNvSpPr/>
              <p:nvPr/>
            </p:nvSpPr>
            <p:spPr>
              <a:xfrm>
                <a:off x="7630200" y="129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1" name="CustomShape 169"/>
              <p:cNvSpPr/>
              <p:nvPr/>
            </p:nvSpPr>
            <p:spPr>
              <a:xfrm>
                <a:off x="7639200" y="-2019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2" name="CustomShape 170"/>
              <p:cNvSpPr/>
              <p:nvPr/>
            </p:nvSpPr>
            <p:spPr>
              <a:xfrm>
                <a:off x="7632000" y="-20412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3" name="CustomShape 171"/>
              <p:cNvSpPr/>
              <p:nvPr/>
            </p:nvSpPr>
            <p:spPr>
              <a:xfrm>
                <a:off x="7702200" y="-18792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4" name="CustomShape 172"/>
              <p:cNvSpPr/>
              <p:nvPr/>
            </p:nvSpPr>
            <p:spPr>
              <a:xfrm>
                <a:off x="7700400" y="-19044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5" name="CustomShape 173"/>
              <p:cNvSpPr/>
              <p:nvPr/>
            </p:nvSpPr>
            <p:spPr>
              <a:xfrm>
                <a:off x="7678440" y="-20196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6" name="CustomShape 174"/>
              <p:cNvSpPr/>
              <p:nvPr/>
            </p:nvSpPr>
            <p:spPr>
              <a:xfrm>
                <a:off x="7675200" y="-203760"/>
                <a:ext cx="766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7" name="CustomShape 175"/>
              <p:cNvSpPr/>
              <p:nvPr/>
            </p:nvSpPr>
            <p:spPr>
              <a:xfrm>
                <a:off x="7639200" y="-17424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8" name="CustomShape 176"/>
              <p:cNvSpPr/>
              <p:nvPr/>
            </p:nvSpPr>
            <p:spPr>
              <a:xfrm>
                <a:off x="7637040" y="-176040"/>
                <a:ext cx="6588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9" name="CustomShape 177"/>
              <p:cNvSpPr/>
              <p:nvPr/>
            </p:nvSpPr>
            <p:spPr>
              <a:xfrm>
                <a:off x="7647480" y="37908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0" name="CustomShape 178"/>
              <p:cNvSpPr/>
              <p:nvPr/>
            </p:nvSpPr>
            <p:spPr>
              <a:xfrm>
                <a:off x="7645680" y="3772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1" name="CustomShape 179"/>
              <p:cNvSpPr/>
              <p:nvPr/>
            </p:nvSpPr>
            <p:spPr>
              <a:xfrm>
                <a:off x="7632000" y="40608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2" name="CustomShape 180"/>
              <p:cNvSpPr/>
              <p:nvPr/>
            </p:nvSpPr>
            <p:spPr>
              <a:xfrm>
                <a:off x="7630200" y="4042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3" name="CustomShape 181"/>
              <p:cNvSpPr/>
              <p:nvPr/>
            </p:nvSpPr>
            <p:spPr>
              <a:xfrm>
                <a:off x="7639200" y="19008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4" name="CustomShape 182"/>
              <p:cNvSpPr/>
              <p:nvPr/>
            </p:nvSpPr>
            <p:spPr>
              <a:xfrm>
                <a:off x="7632000" y="1875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5" name="CustomShape 183"/>
              <p:cNvSpPr/>
              <p:nvPr/>
            </p:nvSpPr>
            <p:spPr>
              <a:xfrm>
                <a:off x="7702200" y="2041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6" name="CustomShape 184"/>
              <p:cNvSpPr/>
              <p:nvPr/>
            </p:nvSpPr>
            <p:spPr>
              <a:xfrm>
                <a:off x="7700400" y="20124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7" name="CustomShape 185"/>
              <p:cNvSpPr/>
              <p:nvPr/>
            </p:nvSpPr>
            <p:spPr>
              <a:xfrm>
                <a:off x="7678440" y="19008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8" name="CustomShape 186"/>
              <p:cNvSpPr/>
              <p:nvPr/>
            </p:nvSpPr>
            <p:spPr>
              <a:xfrm>
                <a:off x="7675200" y="18864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9" name="CustomShape 187"/>
              <p:cNvSpPr/>
              <p:nvPr/>
            </p:nvSpPr>
            <p:spPr>
              <a:xfrm>
                <a:off x="7639200" y="21816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0" name="CustomShape 188"/>
              <p:cNvSpPr/>
              <p:nvPr/>
            </p:nvSpPr>
            <p:spPr>
              <a:xfrm>
                <a:off x="7637040" y="21564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1" name="CustomShape 189"/>
              <p:cNvSpPr/>
              <p:nvPr/>
            </p:nvSpPr>
            <p:spPr>
              <a:xfrm>
                <a:off x="7647480" y="77040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2" name="CustomShape 190"/>
              <p:cNvSpPr/>
              <p:nvPr/>
            </p:nvSpPr>
            <p:spPr>
              <a:xfrm>
                <a:off x="7645680" y="76896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3" name="CustomShape 191"/>
              <p:cNvSpPr/>
              <p:nvPr/>
            </p:nvSpPr>
            <p:spPr>
              <a:xfrm>
                <a:off x="7632000" y="79812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4" name="CustomShape 192"/>
              <p:cNvSpPr/>
              <p:nvPr/>
            </p:nvSpPr>
            <p:spPr>
              <a:xfrm>
                <a:off x="7630200" y="7966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5" name="CustomShape 193"/>
              <p:cNvSpPr/>
              <p:nvPr/>
            </p:nvSpPr>
            <p:spPr>
              <a:xfrm>
                <a:off x="7639200" y="5817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6" name="CustomShape 194"/>
              <p:cNvSpPr/>
              <p:nvPr/>
            </p:nvSpPr>
            <p:spPr>
              <a:xfrm>
                <a:off x="7632000" y="57960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7" name="CustomShape 195"/>
              <p:cNvSpPr/>
              <p:nvPr/>
            </p:nvSpPr>
            <p:spPr>
              <a:xfrm>
                <a:off x="7702200" y="59580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8" name="CustomShape 196"/>
              <p:cNvSpPr/>
              <p:nvPr/>
            </p:nvSpPr>
            <p:spPr>
              <a:xfrm>
                <a:off x="7700400" y="59328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9" name="CustomShape 197"/>
              <p:cNvSpPr/>
              <p:nvPr/>
            </p:nvSpPr>
            <p:spPr>
              <a:xfrm>
                <a:off x="7678440" y="58176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0" name="CustomShape 198"/>
              <p:cNvSpPr/>
              <p:nvPr/>
            </p:nvSpPr>
            <p:spPr>
              <a:xfrm>
                <a:off x="7675200" y="579960"/>
                <a:ext cx="766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1" name="CustomShape 199"/>
              <p:cNvSpPr/>
              <p:nvPr/>
            </p:nvSpPr>
            <p:spPr>
              <a:xfrm>
                <a:off x="7639200" y="60948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2" name="CustomShape 200"/>
              <p:cNvSpPr/>
              <p:nvPr/>
            </p:nvSpPr>
            <p:spPr>
              <a:xfrm>
                <a:off x="7637040" y="607680"/>
                <a:ext cx="6588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783" name="Group 201"/>
          <p:cNvGrpSpPr/>
          <p:nvPr/>
        </p:nvGrpSpPr>
        <p:grpSpPr>
          <a:xfrm>
            <a:off x="7940880" y="4183920"/>
            <a:ext cx="1200960" cy="813600"/>
            <a:chOff x="7940880" y="4183920"/>
            <a:chExt cx="1200960" cy="813600"/>
          </a:xfrm>
        </p:grpSpPr>
        <p:sp>
          <p:nvSpPr>
            <p:cNvPr id="784" name="CustomShape 202"/>
            <p:cNvSpPr/>
            <p:nvPr/>
          </p:nvSpPr>
          <p:spPr>
            <a:xfrm>
              <a:off x="7973280" y="4183920"/>
              <a:ext cx="1168560" cy="796680"/>
            </a:xfrm>
            <a:custGeom>
              <a:avLst/>
              <a:gdLst/>
              <a:ahLst/>
              <a:cxnLst/>
              <a:rect l="l" t="t" r="r" b="b"/>
              <a:pathLst>
                <a:path w="24497" h="16715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CustomShape 203"/>
            <p:cNvSpPr/>
            <p:nvPr/>
          </p:nvSpPr>
          <p:spPr>
            <a:xfrm>
              <a:off x="7942680" y="4963680"/>
              <a:ext cx="62280" cy="32760"/>
            </a:xfrm>
            <a:custGeom>
              <a:avLst/>
              <a:gdLst/>
              <a:ahLst/>
              <a:cxnLst/>
              <a:rect l="l" t="t" r="r" b="b"/>
              <a:pathLst>
                <a:path w="1340" h="708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CustomShape 204"/>
            <p:cNvSpPr/>
            <p:nvPr/>
          </p:nvSpPr>
          <p:spPr>
            <a:xfrm>
              <a:off x="7940880" y="4962960"/>
              <a:ext cx="65520" cy="34560"/>
            </a:xfrm>
            <a:custGeom>
              <a:avLst/>
              <a:gdLst/>
              <a:ahLst/>
              <a:cxnLst/>
              <a:rect l="l" t="t" r="r" b="b"/>
              <a:pathLst>
                <a:path w="1404" h="755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7" name="PlaceHolder 20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88" name="PlaceHolder 20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roup 1"/>
          <p:cNvGrpSpPr/>
          <p:nvPr/>
        </p:nvGrpSpPr>
        <p:grpSpPr>
          <a:xfrm>
            <a:off x="7533000" y="281520"/>
            <a:ext cx="1607760" cy="601920"/>
            <a:chOff x="7533000" y="281520"/>
            <a:chExt cx="1607760" cy="601920"/>
          </a:xfrm>
        </p:grpSpPr>
        <p:sp>
          <p:nvSpPr>
            <p:cNvPr id="826" name="CustomShape 2"/>
            <p:cNvSpPr/>
            <p:nvPr/>
          </p:nvSpPr>
          <p:spPr>
            <a:xfrm flipH="1">
              <a:off x="7567560" y="2815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CustomShape 3"/>
            <p:cNvSpPr/>
            <p:nvPr/>
          </p:nvSpPr>
          <p:spPr>
            <a:xfrm flipH="1">
              <a:off x="7534800" y="848160"/>
              <a:ext cx="65160" cy="3348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8" name="CustomShape 4"/>
            <p:cNvSpPr/>
            <p:nvPr/>
          </p:nvSpPr>
          <p:spPr>
            <a:xfrm flipH="1">
              <a:off x="7533000" y="8467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29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830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roup 1"/>
          <p:cNvGrpSpPr/>
          <p:nvPr/>
        </p:nvGrpSpPr>
        <p:grpSpPr>
          <a:xfrm>
            <a:off x="0" y="3197520"/>
            <a:ext cx="1607760" cy="601920"/>
            <a:chOff x="0" y="3197520"/>
            <a:chExt cx="1607760" cy="601920"/>
          </a:xfrm>
        </p:grpSpPr>
        <p:sp>
          <p:nvSpPr>
            <p:cNvPr id="868" name="CustomShape 2"/>
            <p:cNvSpPr/>
            <p:nvPr/>
          </p:nvSpPr>
          <p:spPr>
            <a:xfrm>
              <a:off x="0" y="31975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CustomShape 3"/>
            <p:cNvSpPr/>
            <p:nvPr/>
          </p:nvSpPr>
          <p:spPr>
            <a:xfrm>
              <a:off x="1540440" y="3764160"/>
              <a:ext cx="65880" cy="3420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CustomShape 4"/>
            <p:cNvSpPr/>
            <p:nvPr/>
          </p:nvSpPr>
          <p:spPr>
            <a:xfrm>
              <a:off x="1539360" y="37627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71" name="Group 5"/>
          <p:cNvGrpSpPr/>
          <p:nvPr/>
        </p:nvGrpSpPr>
        <p:grpSpPr>
          <a:xfrm>
            <a:off x="2447640" y="4329360"/>
            <a:ext cx="1201320" cy="813240"/>
            <a:chOff x="2447640" y="4329360"/>
            <a:chExt cx="1201320" cy="813240"/>
          </a:xfrm>
        </p:grpSpPr>
        <p:sp>
          <p:nvSpPr>
            <p:cNvPr id="872" name="CustomShape 6"/>
            <p:cNvSpPr/>
            <p:nvPr/>
          </p:nvSpPr>
          <p:spPr>
            <a:xfrm rot="10800000">
              <a:off x="2447640" y="4345920"/>
              <a:ext cx="1168560" cy="796680"/>
            </a:xfrm>
            <a:custGeom>
              <a:avLst/>
              <a:gdLst/>
              <a:ahLst/>
              <a:cxnLst/>
              <a:rect l="l" t="t" r="r" b="b"/>
              <a:pathLst>
                <a:path w="24497" h="16715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CustomShape 7"/>
            <p:cNvSpPr/>
            <p:nvPr/>
          </p:nvSpPr>
          <p:spPr>
            <a:xfrm rot="10800000">
              <a:off x="3584880" y="4330440"/>
              <a:ext cx="63000" cy="32400"/>
            </a:xfrm>
            <a:custGeom>
              <a:avLst/>
              <a:gdLst/>
              <a:ahLst/>
              <a:cxnLst/>
              <a:rect l="l" t="t" r="r" b="b"/>
              <a:pathLst>
                <a:path w="1340" h="708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CustomShape 8"/>
            <p:cNvSpPr/>
            <p:nvPr/>
          </p:nvSpPr>
          <p:spPr>
            <a:xfrm rot="10800000">
              <a:off x="3583800" y="4329360"/>
              <a:ext cx="65160" cy="34560"/>
            </a:xfrm>
            <a:custGeom>
              <a:avLst/>
              <a:gdLst/>
              <a:ahLst/>
              <a:cxnLst/>
              <a:rect l="l" t="t" r="r" b="b"/>
              <a:pathLst>
                <a:path w="1404" h="755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876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roup 1"/>
          <p:cNvGrpSpPr/>
          <p:nvPr/>
        </p:nvGrpSpPr>
        <p:grpSpPr>
          <a:xfrm>
            <a:off x="7524360" y="4300920"/>
            <a:ext cx="1397520" cy="1279440"/>
            <a:chOff x="7524360" y="4300920"/>
            <a:chExt cx="1397520" cy="1279440"/>
          </a:xfrm>
        </p:grpSpPr>
        <p:sp>
          <p:nvSpPr>
            <p:cNvPr id="952" name="CustomShape 2"/>
            <p:cNvSpPr/>
            <p:nvPr/>
          </p:nvSpPr>
          <p:spPr>
            <a:xfrm rot="11700000" flipV="1">
              <a:off x="8842320" y="4572720"/>
              <a:ext cx="75600" cy="39960"/>
            </a:xfrm>
            <a:custGeom>
              <a:avLst/>
              <a:gdLst/>
              <a:ahLst/>
              <a:cxnLst/>
              <a:rect l="l" t="t" r="r" b="b"/>
              <a:pathLst>
                <a:path w="2101" h="1106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3" name="CustomShape 3"/>
            <p:cNvSpPr/>
            <p:nvPr/>
          </p:nvSpPr>
          <p:spPr>
            <a:xfrm rot="11700000" flipV="1">
              <a:off x="7637400" y="4429440"/>
              <a:ext cx="1129680" cy="1022040"/>
            </a:xfrm>
            <a:custGeom>
              <a:avLst/>
              <a:gdLst/>
              <a:ahLst/>
              <a:cxnLst/>
              <a:rect l="l" t="t" r="r" b="b"/>
              <a:pathLst>
                <a:path w="30877" h="27916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4" name="CustomShape 4"/>
            <p:cNvSpPr/>
            <p:nvPr/>
          </p:nvSpPr>
          <p:spPr>
            <a:xfrm rot="11700000" flipV="1">
              <a:off x="8845560" y="4572720"/>
              <a:ext cx="70200" cy="41040"/>
            </a:xfrm>
            <a:custGeom>
              <a:avLst/>
              <a:gdLst/>
              <a:ahLst/>
              <a:cxnLst/>
              <a:rect l="l" t="t" r="r" b="b"/>
              <a:pathLst>
                <a:path w="1968" h="1159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55" name="Group 5"/>
          <p:cNvGrpSpPr/>
          <p:nvPr/>
        </p:nvGrpSpPr>
        <p:grpSpPr>
          <a:xfrm>
            <a:off x="8161560" y="240480"/>
            <a:ext cx="982440" cy="876240"/>
            <a:chOff x="8161560" y="240480"/>
            <a:chExt cx="982440" cy="876240"/>
          </a:xfrm>
        </p:grpSpPr>
        <p:sp>
          <p:nvSpPr>
            <p:cNvPr id="956" name="CustomShape 6"/>
            <p:cNvSpPr/>
            <p:nvPr/>
          </p:nvSpPr>
          <p:spPr>
            <a:xfrm rot="10800000">
              <a:off x="8193600" y="240120"/>
              <a:ext cx="950400" cy="85896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CustomShape 7"/>
            <p:cNvSpPr/>
            <p:nvPr/>
          </p:nvSpPr>
          <p:spPr>
            <a:xfrm rot="10800000">
              <a:off x="8161560" y="1083960"/>
              <a:ext cx="63360" cy="3276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58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959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"/>
          <p:cNvGrpSpPr/>
          <p:nvPr/>
        </p:nvGrpSpPr>
        <p:grpSpPr>
          <a:xfrm>
            <a:off x="8139240" y="-252720"/>
            <a:ext cx="136440" cy="1546920"/>
            <a:chOff x="8139240" y="-252720"/>
            <a:chExt cx="136440" cy="1546920"/>
          </a:xfrm>
        </p:grpSpPr>
        <p:sp>
          <p:nvSpPr>
            <p:cNvPr id="1035" name="CustomShape 2"/>
            <p:cNvSpPr/>
            <p:nvPr/>
          </p:nvSpPr>
          <p:spPr>
            <a:xfrm>
              <a:off x="8148600" y="-250200"/>
              <a:ext cx="85680" cy="3096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6" name="CustomShape 3"/>
            <p:cNvSpPr/>
            <p:nvPr/>
          </p:nvSpPr>
          <p:spPr>
            <a:xfrm>
              <a:off x="8141400" y="-252720"/>
              <a:ext cx="10008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7" name="CustomShape 4"/>
            <p:cNvSpPr/>
            <p:nvPr/>
          </p:nvSpPr>
          <p:spPr>
            <a:xfrm>
              <a:off x="8187480" y="-25020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CustomShape 5"/>
            <p:cNvSpPr/>
            <p:nvPr/>
          </p:nvSpPr>
          <p:spPr>
            <a:xfrm>
              <a:off x="8184240" y="-25164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39" name="Group 6"/>
            <p:cNvGrpSpPr/>
            <p:nvPr/>
          </p:nvGrpSpPr>
          <p:grpSpPr>
            <a:xfrm>
              <a:off x="8139240" y="-239040"/>
              <a:ext cx="136440" cy="1533240"/>
              <a:chOff x="8139240" y="-239040"/>
              <a:chExt cx="136440" cy="1533240"/>
            </a:xfrm>
          </p:grpSpPr>
          <p:sp>
            <p:nvSpPr>
              <p:cNvPr id="1040" name="CustomShape 7"/>
              <p:cNvSpPr/>
              <p:nvPr/>
            </p:nvSpPr>
            <p:spPr>
              <a:xfrm>
                <a:off x="8156520" y="-6156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1" name="CustomShape 8"/>
              <p:cNvSpPr/>
              <p:nvPr/>
            </p:nvSpPr>
            <p:spPr>
              <a:xfrm>
                <a:off x="8154720" y="-626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2" name="CustomShape 9"/>
              <p:cNvSpPr/>
              <p:nvPr/>
            </p:nvSpPr>
            <p:spPr>
              <a:xfrm>
                <a:off x="8141040" y="-3420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3" name="CustomShape 10"/>
              <p:cNvSpPr/>
              <p:nvPr/>
            </p:nvSpPr>
            <p:spPr>
              <a:xfrm>
                <a:off x="8139240" y="-360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4" name="CustomShape 11"/>
              <p:cNvSpPr/>
              <p:nvPr/>
            </p:nvSpPr>
            <p:spPr>
              <a:xfrm>
                <a:off x="8211240" y="-2361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5" name="CustomShape 12"/>
              <p:cNvSpPr/>
              <p:nvPr/>
            </p:nvSpPr>
            <p:spPr>
              <a:xfrm>
                <a:off x="8210160" y="-23904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6" name="CustomShape 13"/>
              <p:cNvSpPr/>
              <p:nvPr/>
            </p:nvSpPr>
            <p:spPr>
              <a:xfrm>
                <a:off x="8148600" y="-22212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7" name="CustomShape 14"/>
              <p:cNvSpPr/>
              <p:nvPr/>
            </p:nvSpPr>
            <p:spPr>
              <a:xfrm>
                <a:off x="8146080" y="-22464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8" name="CustomShape 15"/>
              <p:cNvSpPr/>
              <p:nvPr/>
            </p:nvSpPr>
            <p:spPr>
              <a:xfrm>
                <a:off x="8156520" y="330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9" name="CustomShape 16"/>
              <p:cNvSpPr/>
              <p:nvPr/>
            </p:nvSpPr>
            <p:spPr>
              <a:xfrm>
                <a:off x="8154720" y="3286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0" name="CustomShape 17"/>
              <p:cNvSpPr/>
              <p:nvPr/>
            </p:nvSpPr>
            <p:spPr>
              <a:xfrm>
                <a:off x="8141040" y="3574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1" name="CustomShape 18"/>
              <p:cNvSpPr/>
              <p:nvPr/>
            </p:nvSpPr>
            <p:spPr>
              <a:xfrm>
                <a:off x="8139240" y="35604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2" name="CustomShape 19"/>
              <p:cNvSpPr/>
              <p:nvPr/>
            </p:nvSpPr>
            <p:spPr>
              <a:xfrm>
                <a:off x="8148600" y="1414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3" name="CustomShape 20"/>
              <p:cNvSpPr/>
              <p:nvPr/>
            </p:nvSpPr>
            <p:spPr>
              <a:xfrm>
                <a:off x="8141400" y="139320"/>
                <a:ext cx="1000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4" name="CustomShape 21"/>
              <p:cNvSpPr/>
              <p:nvPr/>
            </p:nvSpPr>
            <p:spPr>
              <a:xfrm>
                <a:off x="8211240" y="1555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5" name="CustomShape 22"/>
              <p:cNvSpPr/>
              <p:nvPr/>
            </p:nvSpPr>
            <p:spPr>
              <a:xfrm>
                <a:off x="8210160" y="153360"/>
                <a:ext cx="4932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6" name="CustomShape 23"/>
              <p:cNvSpPr/>
              <p:nvPr/>
            </p:nvSpPr>
            <p:spPr>
              <a:xfrm>
                <a:off x="8187480" y="14148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7" name="CustomShape 24"/>
              <p:cNvSpPr/>
              <p:nvPr/>
            </p:nvSpPr>
            <p:spPr>
              <a:xfrm>
                <a:off x="8184240" y="14004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8" name="CustomShape 25"/>
              <p:cNvSpPr/>
              <p:nvPr/>
            </p:nvSpPr>
            <p:spPr>
              <a:xfrm>
                <a:off x="8148600" y="16920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9" name="CustomShape 26"/>
              <p:cNvSpPr/>
              <p:nvPr/>
            </p:nvSpPr>
            <p:spPr>
              <a:xfrm>
                <a:off x="8146080" y="16740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0" name="CustomShape 27"/>
              <p:cNvSpPr/>
              <p:nvPr/>
            </p:nvSpPr>
            <p:spPr>
              <a:xfrm>
                <a:off x="8156520" y="72216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1" name="CustomShape 28"/>
              <p:cNvSpPr/>
              <p:nvPr/>
            </p:nvSpPr>
            <p:spPr>
              <a:xfrm>
                <a:off x="8154720" y="7210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2" name="CustomShape 29"/>
              <p:cNvSpPr/>
              <p:nvPr/>
            </p:nvSpPr>
            <p:spPr>
              <a:xfrm>
                <a:off x="8141040" y="74952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3" name="CustomShape 30"/>
              <p:cNvSpPr/>
              <p:nvPr/>
            </p:nvSpPr>
            <p:spPr>
              <a:xfrm>
                <a:off x="8139240" y="7477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4" name="CustomShape 31"/>
              <p:cNvSpPr/>
              <p:nvPr/>
            </p:nvSpPr>
            <p:spPr>
              <a:xfrm>
                <a:off x="8148600" y="533520"/>
                <a:ext cx="85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5" name="CustomShape 32"/>
              <p:cNvSpPr/>
              <p:nvPr/>
            </p:nvSpPr>
            <p:spPr>
              <a:xfrm>
                <a:off x="8141400" y="531000"/>
                <a:ext cx="10008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6" name="CustomShape 33"/>
              <p:cNvSpPr/>
              <p:nvPr/>
            </p:nvSpPr>
            <p:spPr>
              <a:xfrm>
                <a:off x="8211240" y="547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7" name="CustomShape 34"/>
              <p:cNvSpPr/>
              <p:nvPr/>
            </p:nvSpPr>
            <p:spPr>
              <a:xfrm>
                <a:off x="8210160" y="54468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8" name="CustomShape 35"/>
              <p:cNvSpPr/>
              <p:nvPr/>
            </p:nvSpPr>
            <p:spPr>
              <a:xfrm>
                <a:off x="8187480" y="533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9" name="CustomShape 36"/>
              <p:cNvSpPr/>
              <p:nvPr/>
            </p:nvSpPr>
            <p:spPr>
              <a:xfrm>
                <a:off x="8184240" y="5320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0" name="CustomShape 37"/>
              <p:cNvSpPr/>
              <p:nvPr/>
            </p:nvSpPr>
            <p:spPr>
              <a:xfrm>
                <a:off x="8148600" y="5616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1" name="CustomShape 38"/>
              <p:cNvSpPr/>
              <p:nvPr/>
            </p:nvSpPr>
            <p:spPr>
              <a:xfrm>
                <a:off x="8146080" y="5590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2" name="CustomShape 39"/>
              <p:cNvSpPr/>
              <p:nvPr/>
            </p:nvSpPr>
            <p:spPr>
              <a:xfrm>
                <a:off x="8156520" y="1114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3" name="CustomShape 40"/>
              <p:cNvSpPr/>
              <p:nvPr/>
            </p:nvSpPr>
            <p:spPr>
              <a:xfrm>
                <a:off x="8154720" y="11124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4" name="CustomShape 41"/>
              <p:cNvSpPr/>
              <p:nvPr/>
            </p:nvSpPr>
            <p:spPr>
              <a:xfrm>
                <a:off x="8141040" y="114120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5" name="CustomShape 42"/>
              <p:cNvSpPr/>
              <p:nvPr/>
            </p:nvSpPr>
            <p:spPr>
              <a:xfrm>
                <a:off x="8139240" y="113976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6" name="CustomShape 43"/>
              <p:cNvSpPr/>
              <p:nvPr/>
            </p:nvSpPr>
            <p:spPr>
              <a:xfrm>
                <a:off x="8148600" y="9252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7" name="CustomShape 44"/>
              <p:cNvSpPr/>
              <p:nvPr/>
            </p:nvSpPr>
            <p:spPr>
              <a:xfrm>
                <a:off x="8141400" y="923040"/>
                <a:ext cx="10008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8" name="CustomShape 45"/>
              <p:cNvSpPr/>
              <p:nvPr/>
            </p:nvSpPr>
            <p:spPr>
              <a:xfrm>
                <a:off x="8211240" y="9392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9" name="CustomShape 46"/>
              <p:cNvSpPr/>
              <p:nvPr/>
            </p:nvSpPr>
            <p:spPr>
              <a:xfrm>
                <a:off x="8210160" y="937080"/>
                <a:ext cx="4932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0" name="CustomShape 47"/>
              <p:cNvSpPr/>
              <p:nvPr/>
            </p:nvSpPr>
            <p:spPr>
              <a:xfrm>
                <a:off x="8187480" y="92520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1" name="CustomShape 48"/>
              <p:cNvSpPr/>
              <p:nvPr/>
            </p:nvSpPr>
            <p:spPr>
              <a:xfrm>
                <a:off x="8184240" y="92376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2" name="CustomShape 49"/>
              <p:cNvSpPr/>
              <p:nvPr/>
            </p:nvSpPr>
            <p:spPr>
              <a:xfrm>
                <a:off x="8148600" y="95292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3" name="CustomShape 50"/>
              <p:cNvSpPr/>
              <p:nvPr/>
            </p:nvSpPr>
            <p:spPr>
              <a:xfrm>
                <a:off x="8146080" y="95112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084" name="Group 51"/>
          <p:cNvGrpSpPr/>
          <p:nvPr/>
        </p:nvGrpSpPr>
        <p:grpSpPr>
          <a:xfrm>
            <a:off x="8393400" y="-1085400"/>
            <a:ext cx="136440" cy="1546920"/>
            <a:chOff x="8393400" y="-1085400"/>
            <a:chExt cx="136440" cy="1546920"/>
          </a:xfrm>
        </p:grpSpPr>
        <p:sp>
          <p:nvSpPr>
            <p:cNvPr id="1085" name="CustomShape 52"/>
            <p:cNvSpPr/>
            <p:nvPr/>
          </p:nvSpPr>
          <p:spPr>
            <a:xfrm>
              <a:off x="8402400" y="-1082880"/>
              <a:ext cx="8568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CustomShape 53"/>
            <p:cNvSpPr/>
            <p:nvPr/>
          </p:nvSpPr>
          <p:spPr>
            <a:xfrm>
              <a:off x="8395200" y="-108540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7" name="CustomShape 54"/>
            <p:cNvSpPr/>
            <p:nvPr/>
          </p:nvSpPr>
          <p:spPr>
            <a:xfrm>
              <a:off x="8441640" y="-108288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8" name="CustomShape 55"/>
            <p:cNvSpPr/>
            <p:nvPr/>
          </p:nvSpPr>
          <p:spPr>
            <a:xfrm>
              <a:off x="8438400" y="-108432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89" name="Group 56"/>
            <p:cNvGrpSpPr/>
            <p:nvPr/>
          </p:nvGrpSpPr>
          <p:grpSpPr>
            <a:xfrm>
              <a:off x="8393400" y="-1071720"/>
              <a:ext cx="136440" cy="1533240"/>
              <a:chOff x="8393400" y="-1071720"/>
              <a:chExt cx="136440" cy="1533240"/>
            </a:xfrm>
          </p:grpSpPr>
          <p:sp>
            <p:nvSpPr>
              <p:cNvPr id="1090" name="CustomShape 57"/>
              <p:cNvSpPr/>
              <p:nvPr/>
            </p:nvSpPr>
            <p:spPr>
              <a:xfrm>
                <a:off x="8410680" y="-89388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1" name="CustomShape 58"/>
              <p:cNvSpPr/>
              <p:nvPr/>
            </p:nvSpPr>
            <p:spPr>
              <a:xfrm>
                <a:off x="8408880" y="-8953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2" name="CustomShape 59"/>
              <p:cNvSpPr/>
              <p:nvPr/>
            </p:nvSpPr>
            <p:spPr>
              <a:xfrm>
                <a:off x="8395200" y="-8668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3" name="CustomShape 60"/>
              <p:cNvSpPr/>
              <p:nvPr/>
            </p:nvSpPr>
            <p:spPr>
              <a:xfrm>
                <a:off x="8393400" y="-8683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4" name="CustomShape 61"/>
              <p:cNvSpPr/>
              <p:nvPr/>
            </p:nvSpPr>
            <p:spPr>
              <a:xfrm>
                <a:off x="8465400" y="-10688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5" name="CustomShape 62"/>
              <p:cNvSpPr/>
              <p:nvPr/>
            </p:nvSpPr>
            <p:spPr>
              <a:xfrm>
                <a:off x="8463600" y="-1071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6" name="CustomShape 63"/>
              <p:cNvSpPr/>
              <p:nvPr/>
            </p:nvSpPr>
            <p:spPr>
              <a:xfrm>
                <a:off x="8402400" y="-10548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7" name="CustomShape 64"/>
              <p:cNvSpPr/>
              <p:nvPr/>
            </p:nvSpPr>
            <p:spPr>
              <a:xfrm>
                <a:off x="8400240" y="-10573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8" name="CustomShape 65"/>
              <p:cNvSpPr/>
              <p:nvPr/>
            </p:nvSpPr>
            <p:spPr>
              <a:xfrm>
                <a:off x="8410680" y="-502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9" name="CustomShape 66"/>
              <p:cNvSpPr/>
              <p:nvPr/>
            </p:nvSpPr>
            <p:spPr>
              <a:xfrm>
                <a:off x="8408880" y="-5040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0" name="CustomShape 67"/>
              <p:cNvSpPr/>
              <p:nvPr/>
            </p:nvSpPr>
            <p:spPr>
              <a:xfrm>
                <a:off x="8395200" y="-47484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1" name="CustomShape 68"/>
              <p:cNvSpPr/>
              <p:nvPr/>
            </p:nvSpPr>
            <p:spPr>
              <a:xfrm>
                <a:off x="8393400" y="-4762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2" name="CustomShape 69"/>
              <p:cNvSpPr/>
              <p:nvPr/>
            </p:nvSpPr>
            <p:spPr>
              <a:xfrm>
                <a:off x="8402400" y="-6912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3" name="CustomShape 70"/>
              <p:cNvSpPr/>
              <p:nvPr/>
            </p:nvSpPr>
            <p:spPr>
              <a:xfrm>
                <a:off x="8395200" y="-6933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4" name="CustomShape 71"/>
              <p:cNvSpPr/>
              <p:nvPr/>
            </p:nvSpPr>
            <p:spPr>
              <a:xfrm>
                <a:off x="8465400" y="-6764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5" name="CustomShape 72"/>
              <p:cNvSpPr/>
              <p:nvPr/>
            </p:nvSpPr>
            <p:spPr>
              <a:xfrm>
                <a:off x="8463600" y="-6793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6" name="CustomShape 73"/>
              <p:cNvSpPr/>
              <p:nvPr/>
            </p:nvSpPr>
            <p:spPr>
              <a:xfrm>
                <a:off x="8441640" y="-69120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7" name="CustomShape 74"/>
              <p:cNvSpPr/>
              <p:nvPr/>
            </p:nvSpPr>
            <p:spPr>
              <a:xfrm>
                <a:off x="8438400" y="-6922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8" name="CustomShape 75"/>
              <p:cNvSpPr/>
              <p:nvPr/>
            </p:nvSpPr>
            <p:spPr>
              <a:xfrm>
                <a:off x="8402400" y="-66312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CustomShape 76"/>
              <p:cNvSpPr/>
              <p:nvPr/>
            </p:nvSpPr>
            <p:spPr>
              <a:xfrm>
                <a:off x="8400240" y="-66528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CustomShape 77"/>
              <p:cNvSpPr/>
              <p:nvPr/>
            </p:nvSpPr>
            <p:spPr>
              <a:xfrm>
                <a:off x="8410680" y="-11016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1" name="CustomShape 78"/>
              <p:cNvSpPr/>
              <p:nvPr/>
            </p:nvSpPr>
            <p:spPr>
              <a:xfrm>
                <a:off x="8408880" y="-1116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2" name="CustomShape 79"/>
              <p:cNvSpPr/>
              <p:nvPr/>
            </p:nvSpPr>
            <p:spPr>
              <a:xfrm>
                <a:off x="8395200" y="-8316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3" name="CustomShape 80"/>
              <p:cNvSpPr/>
              <p:nvPr/>
            </p:nvSpPr>
            <p:spPr>
              <a:xfrm>
                <a:off x="8393400" y="-846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4" name="CustomShape 81"/>
              <p:cNvSpPr/>
              <p:nvPr/>
            </p:nvSpPr>
            <p:spPr>
              <a:xfrm>
                <a:off x="8402400" y="-2991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5" name="CustomShape 82"/>
              <p:cNvSpPr/>
              <p:nvPr/>
            </p:nvSpPr>
            <p:spPr>
              <a:xfrm>
                <a:off x="8395200" y="-30168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6" name="CustomShape 83"/>
              <p:cNvSpPr/>
              <p:nvPr/>
            </p:nvSpPr>
            <p:spPr>
              <a:xfrm>
                <a:off x="8465400" y="-2851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7" name="CustomShape 84"/>
              <p:cNvSpPr/>
              <p:nvPr/>
            </p:nvSpPr>
            <p:spPr>
              <a:xfrm>
                <a:off x="8463600" y="-288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8" name="CustomShape 85"/>
              <p:cNvSpPr/>
              <p:nvPr/>
            </p:nvSpPr>
            <p:spPr>
              <a:xfrm>
                <a:off x="8441640" y="-2991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9" name="CustomShape 86"/>
              <p:cNvSpPr/>
              <p:nvPr/>
            </p:nvSpPr>
            <p:spPr>
              <a:xfrm>
                <a:off x="8438400" y="-300600"/>
                <a:ext cx="766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0" name="CustomShape 87"/>
              <p:cNvSpPr/>
              <p:nvPr/>
            </p:nvSpPr>
            <p:spPr>
              <a:xfrm>
                <a:off x="8402400" y="-2710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1" name="CustomShape 88"/>
              <p:cNvSpPr/>
              <p:nvPr/>
            </p:nvSpPr>
            <p:spPr>
              <a:xfrm>
                <a:off x="8400240" y="-27288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2" name="CustomShape 89"/>
              <p:cNvSpPr/>
              <p:nvPr/>
            </p:nvSpPr>
            <p:spPr>
              <a:xfrm>
                <a:off x="8410680" y="2815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3" name="CustomShape 90"/>
              <p:cNvSpPr/>
              <p:nvPr/>
            </p:nvSpPr>
            <p:spPr>
              <a:xfrm>
                <a:off x="8408880" y="2800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4" name="CustomShape 91"/>
              <p:cNvSpPr/>
              <p:nvPr/>
            </p:nvSpPr>
            <p:spPr>
              <a:xfrm>
                <a:off x="8395200" y="30888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5" name="CustomShape 92"/>
              <p:cNvSpPr/>
              <p:nvPr/>
            </p:nvSpPr>
            <p:spPr>
              <a:xfrm>
                <a:off x="8393400" y="3074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6" name="CustomShape 93"/>
              <p:cNvSpPr/>
              <p:nvPr/>
            </p:nvSpPr>
            <p:spPr>
              <a:xfrm>
                <a:off x="8402400" y="925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7" name="CustomShape 94"/>
              <p:cNvSpPr/>
              <p:nvPr/>
            </p:nvSpPr>
            <p:spPr>
              <a:xfrm>
                <a:off x="8395200" y="903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8" name="CustomShape 95"/>
              <p:cNvSpPr/>
              <p:nvPr/>
            </p:nvSpPr>
            <p:spPr>
              <a:xfrm>
                <a:off x="8465400" y="1072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29" name="CustomShape 96"/>
              <p:cNvSpPr/>
              <p:nvPr/>
            </p:nvSpPr>
            <p:spPr>
              <a:xfrm>
                <a:off x="8463600" y="1044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0" name="CustomShape 97"/>
              <p:cNvSpPr/>
              <p:nvPr/>
            </p:nvSpPr>
            <p:spPr>
              <a:xfrm>
                <a:off x="8441640" y="9252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1" name="CustomShape 98"/>
              <p:cNvSpPr/>
              <p:nvPr/>
            </p:nvSpPr>
            <p:spPr>
              <a:xfrm>
                <a:off x="8438400" y="9144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2" name="CustomShape 99"/>
              <p:cNvSpPr/>
              <p:nvPr/>
            </p:nvSpPr>
            <p:spPr>
              <a:xfrm>
                <a:off x="8402400" y="12060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33" name="CustomShape 100"/>
              <p:cNvSpPr/>
              <p:nvPr/>
            </p:nvSpPr>
            <p:spPr>
              <a:xfrm>
                <a:off x="8400240" y="118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134" name="Group 101"/>
          <p:cNvGrpSpPr/>
          <p:nvPr/>
        </p:nvGrpSpPr>
        <p:grpSpPr>
          <a:xfrm>
            <a:off x="7884360" y="-627480"/>
            <a:ext cx="136440" cy="1546920"/>
            <a:chOff x="7884360" y="-627480"/>
            <a:chExt cx="136440" cy="1546920"/>
          </a:xfrm>
        </p:grpSpPr>
        <p:sp>
          <p:nvSpPr>
            <p:cNvPr id="1135" name="CustomShape 102"/>
            <p:cNvSpPr/>
            <p:nvPr/>
          </p:nvSpPr>
          <p:spPr>
            <a:xfrm>
              <a:off x="7893720" y="-624960"/>
              <a:ext cx="85680" cy="3096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CustomShape 103"/>
            <p:cNvSpPr/>
            <p:nvPr/>
          </p:nvSpPr>
          <p:spPr>
            <a:xfrm>
              <a:off x="7886520" y="-62748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CustomShape 104"/>
            <p:cNvSpPr/>
            <p:nvPr/>
          </p:nvSpPr>
          <p:spPr>
            <a:xfrm>
              <a:off x="7932600" y="-62496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CustomShape 105"/>
            <p:cNvSpPr/>
            <p:nvPr/>
          </p:nvSpPr>
          <p:spPr>
            <a:xfrm>
              <a:off x="7929360" y="-6264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39" name="Group 106"/>
            <p:cNvGrpSpPr/>
            <p:nvPr/>
          </p:nvGrpSpPr>
          <p:grpSpPr>
            <a:xfrm>
              <a:off x="7884360" y="-613800"/>
              <a:ext cx="136440" cy="1533240"/>
              <a:chOff x="7884360" y="-613800"/>
              <a:chExt cx="136440" cy="1533240"/>
            </a:xfrm>
          </p:grpSpPr>
          <p:sp>
            <p:nvSpPr>
              <p:cNvPr id="1140" name="CustomShape 107"/>
              <p:cNvSpPr/>
              <p:nvPr/>
            </p:nvSpPr>
            <p:spPr>
              <a:xfrm>
                <a:off x="7901640" y="-4363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1" name="CustomShape 108"/>
              <p:cNvSpPr/>
              <p:nvPr/>
            </p:nvSpPr>
            <p:spPr>
              <a:xfrm>
                <a:off x="7899840" y="-43740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2" name="CustomShape 109"/>
              <p:cNvSpPr/>
              <p:nvPr/>
            </p:nvSpPr>
            <p:spPr>
              <a:xfrm>
                <a:off x="7886160" y="-40896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3" name="CustomShape 110"/>
              <p:cNvSpPr/>
              <p:nvPr/>
            </p:nvSpPr>
            <p:spPr>
              <a:xfrm>
                <a:off x="7884360" y="-4104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4" name="CustomShape 111"/>
              <p:cNvSpPr/>
              <p:nvPr/>
            </p:nvSpPr>
            <p:spPr>
              <a:xfrm>
                <a:off x="7956360" y="-6109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5" name="CustomShape 112"/>
              <p:cNvSpPr/>
              <p:nvPr/>
            </p:nvSpPr>
            <p:spPr>
              <a:xfrm>
                <a:off x="7954920" y="-6138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6" name="CustomShape 113"/>
              <p:cNvSpPr/>
              <p:nvPr/>
            </p:nvSpPr>
            <p:spPr>
              <a:xfrm>
                <a:off x="7893720" y="-5968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7" name="CustomShape 114"/>
              <p:cNvSpPr/>
              <p:nvPr/>
            </p:nvSpPr>
            <p:spPr>
              <a:xfrm>
                <a:off x="7891200" y="-5994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8" name="CustomShape 115"/>
              <p:cNvSpPr/>
              <p:nvPr/>
            </p:nvSpPr>
            <p:spPr>
              <a:xfrm>
                <a:off x="7901640" y="-442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49" name="CustomShape 116"/>
              <p:cNvSpPr/>
              <p:nvPr/>
            </p:nvSpPr>
            <p:spPr>
              <a:xfrm>
                <a:off x="7899840" y="-4608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0" name="CustomShape 117"/>
              <p:cNvSpPr/>
              <p:nvPr/>
            </p:nvSpPr>
            <p:spPr>
              <a:xfrm>
                <a:off x="7886160" y="-1728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1" name="CustomShape 118"/>
              <p:cNvSpPr/>
              <p:nvPr/>
            </p:nvSpPr>
            <p:spPr>
              <a:xfrm>
                <a:off x="7884360" y="-1872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2" name="CustomShape 119"/>
              <p:cNvSpPr/>
              <p:nvPr/>
            </p:nvSpPr>
            <p:spPr>
              <a:xfrm>
                <a:off x="7893720" y="-2332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3" name="CustomShape 120"/>
              <p:cNvSpPr/>
              <p:nvPr/>
            </p:nvSpPr>
            <p:spPr>
              <a:xfrm>
                <a:off x="7886520" y="-235440"/>
                <a:ext cx="9972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4" name="CustomShape 121"/>
              <p:cNvSpPr/>
              <p:nvPr/>
            </p:nvSpPr>
            <p:spPr>
              <a:xfrm>
                <a:off x="7956360" y="-21888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5" name="CustomShape 122"/>
              <p:cNvSpPr/>
              <p:nvPr/>
            </p:nvSpPr>
            <p:spPr>
              <a:xfrm>
                <a:off x="7954920" y="-2214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6" name="CustomShape 123"/>
              <p:cNvSpPr/>
              <p:nvPr/>
            </p:nvSpPr>
            <p:spPr>
              <a:xfrm>
                <a:off x="7932600" y="-23328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7" name="CustomShape 124"/>
              <p:cNvSpPr/>
              <p:nvPr/>
            </p:nvSpPr>
            <p:spPr>
              <a:xfrm>
                <a:off x="7929360" y="-23472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8" name="CustomShape 125"/>
              <p:cNvSpPr/>
              <p:nvPr/>
            </p:nvSpPr>
            <p:spPr>
              <a:xfrm>
                <a:off x="7893720" y="-20520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59" name="CustomShape 126"/>
              <p:cNvSpPr/>
              <p:nvPr/>
            </p:nvSpPr>
            <p:spPr>
              <a:xfrm>
                <a:off x="7891200" y="-2073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0" name="CustomShape 127"/>
              <p:cNvSpPr/>
              <p:nvPr/>
            </p:nvSpPr>
            <p:spPr>
              <a:xfrm>
                <a:off x="7901640" y="3474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1" name="CustomShape 128"/>
              <p:cNvSpPr/>
              <p:nvPr/>
            </p:nvSpPr>
            <p:spPr>
              <a:xfrm>
                <a:off x="7899840" y="3463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2" name="CustomShape 129"/>
              <p:cNvSpPr/>
              <p:nvPr/>
            </p:nvSpPr>
            <p:spPr>
              <a:xfrm>
                <a:off x="7886160" y="37476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3" name="CustomShape 130"/>
              <p:cNvSpPr/>
              <p:nvPr/>
            </p:nvSpPr>
            <p:spPr>
              <a:xfrm>
                <a:off x="7884360" y="3733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4" name="CustomShape 131"/>
              <p:cNvSpPr/>
              <p:nvPr/>
            </p:nvSpPr>
            <p:spPr>
              <a:xfrm>
                <a:off x="7893720" y="158760"/>
                <a:ext cx="8568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5" name="CustomShape 132"/>
              <p:cNvSpPr/>
              <p:nvPr/>
            </p:nvSpPr>
            <p:spPr>
              <a:xfrm>
                <a:off x="7886520" y="1562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6" name="CustomShape 133"/>
              <p:cNvSpPr/>
              <p:nvPr/>
            </p:nvSpPr>
            <p:spPr>
              <a:xfrm>
                <a:off x="7956360" y="1728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7" name="CustomShape 134"/>
              <p:cNvSpPr/>
              <p:nvPr/>
            </p:nvSpPr>
            <p:spPr>
              <a:xfrm>
                <a:off x="7954920" y="1699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8" name="CustomShape 135"/>
              <p:cNvSpPr/>
              <p:nvPr/>
            </p:nvSpPr>
            <p:spPr>
              <a:xfrm>
                <a:off x="7932600" y="1587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69" name="CustomShape 136"/>
              <p:cNvSpPr/>
              <p:nvPr/>
            </p:nvSpPr>
            <p:spPr>
              <a:xfrm>
                <a:off x="7929360" y="15732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0" name="CustomShape 137"/>
              <p:cNvSpPr/>
              <p:nvPr/>
            </p:nvSpPr>
            <p:spPr>
              <a:xfrm>
                <a:off x="7893720" y="1868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1" name="CustomShape 138"/>
              <p:cNvSpPr/>
              <p:nvPr/>
            </p:nvSpPr>
            <p:spPr>
              <a:xfrm>
                <a:off x="7891200" y="1846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2" name="CustomShape 139"/>
              <p:cNvSpPr/>
              <p:nvPr/>
            </p:nvSpPr>
            <p:spPr>
              <a:xfrm>
                <a:off x="7901640" y="7394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3" name="CustomShape 140"/>
              <p:cNvSpPr/>
              <p:nvPr/>
            </p:nvSpPr>
            <p:spPr>
              <a:xfrm>
                <a:off x="7899840" y="73800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4" name="CustomShape 141"/>
              <p:cNvSpPr/>
              <p:nvPr/>
            </p:nvSpPr>
            <p:spPr>
              <a:xfrm>
                <a:off x="7886160" y="76644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5" name="CustomShape 142"/>
              <p:cNvSpPr/>
              <p:nvPr/>
            </p:nvSpPr>
            <p:spPr>
              <a:xfrm>
                <a:off x="7884360" y="76500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6" name="CustomShape 143"/>
              <p:cNvSpPr/>
              <p:nvPr/>
            </p:nvSpPr>
            <p:spPr>
              <a:xfrm>
                <a:off x="7893720" y="5504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7" name="CustomShape 144"/>
              <p:cNvSpPr/>
              <p:nvPr/>
            </p:nvSpPr>
            <p:spPr>
              <a:xfrm>
                <a:off x="7886520" y="548280"/>
                <a:ext cx="99720" cy="3564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8" name="CustomShape 145"/>
              <p:cNvSpPr/>
              <p:nvPr/>
            </p:nvSpPr>
            <p:spPr>
              <a:xfrm>
                <a:off x="7956360" y="56484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79" name="CustomShape 146"/>
              <p:cNvSpPr/>
              <p:nvPr/>
            </p:nvSpPr>
            <p:spPr>
              <a:xfrm>
                <a:off x="7954920" y="5623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80" name="CustomShape 147"/>
              <p:cNvSpPr/>
              <p:nvPr/>
            </p:nvSpPr>
            <p:spPr>
              <a:xfrm>
                <a:off x="7932600" y="55044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81" name="CustomShape 148"/>
              <p:cNvSpPr/>
              <p:nvPr/>
            </p:nvSpPr>
            <p:spPr>
              <a:xfrm>
                <a:off x="7929360" y="54900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82" name="CustomShape 149"/>
              <p:cNvSpPr/>
              <p:nvPr/>
            </p:nvSpPr>
            <p:spPr>
              <a:xfrm>
                <a:off x="7893720" y="57852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83" name="CustomShape 150"/>
              <p:cNvSpPr/>
              <p:nvPr/>
            </p:nvSpPr>
            <p:spPr>
              <a:xfrm>
                <a:off x="7891200" y="5763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184" name="PlaceHolder 15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185" name="PlaceHolder 1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roup 1"/>
          <p:cNvGrpSpPr/>
          <p:nvPr/>
        </p:nvGrpSpPr>
        <p:grpSpPr>
          <a:xfrm>
            <a:off x="7535520" y="4061160"/>
            <a:ext cx="1607760" cy="600840"/>
            <a:chOff x="7535520" y="4061160"/>
            <a:chExt cx="1607760" cy="600840"/>
          </a:xfrm>
        </p:grpSpPr>
        <p:sp>
          <p:nvSpPr>
            <p:cNvPr id="1223" name="CustomShape 2"/>
            <p:cNvSpPr/>
            <p:nvPr/>
          </p:nvSpPr>
          <p:spPr>
            <a:xfrm rot="10800000">
              <a:off x="7570080" y="4078080"/>
              <a:ext cx="1573200" cy="58356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4" name="CustomShape 3"/>
            <p:cNvSpPr/>
            <p:nvPr/>
          </p:nvSpPr>
          <p:spPr>
            <a:xfrm rot="10800000">
              <a:off x="7537680" y="406260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5" name="CustomShape 4"/>
            <p:cNvSpPr/>
            <p:nvPr/>
          </p:nvSpPr>
          <p:spPr>
            <a:xfrm rot="10800000">
              <a:off x="7535520" y="406116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22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roup 1"/>
          <p:cNvGrpSpPr/>
          <p:nvPr/>
        </p:nvGrpSpPr>
        <p:grpSpPr>
          <a:xfrm>
            <a:off x="7535520" y="4278960"/>
            <a:ext cx="1607760" cy="601200"/>
            <a:chOff x="7535520" y="4278960"/>
            <a:chExt cx="1607760" cy="601200"/>
          </a:xfrm>
        </p:grpSpPr>
        <p:sp>
          <p:nvSpPr>
            <p:cNvPr id="1265" name="CustomShape 2"/>
            <p:cNvSpPr/>
            <p:nvPr/>
          </p:nvSpPr>
          <p:spPr>
            <a:xfrm rot="10800000">
              <a:off x="7570080" y="4295880"/>
              <a:ext cx="1573200" cy="58392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6" name="CustomShape 3"/>
            <p:cNvSpPr/>
            <p:nvPr/>
          </p:nvSpPr>
          <p:spPr>
            <a:xfrm rot="10800000">
              <a:off x="7537680" y="428040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7" name="CustomShape 4"/>
            <p:cNvSpPr/>
            <p:nvPr/>
          </p:nvSpPr>
          <p:spPr>
            <a:xfrm rot="10800000">
              <a:off x="7535520" y="427896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68" name="Group 5"/>
          <p:cNvGrpSpPr/>
          <p:nvPr/>
        </p:nvGrpSpPr>
        <p:grpSpPr>
          <a:xfrm>
            <a:off x="8381520" y="94320"/>
            <a:ext cx="136440" cy="1546920"/>
            <a:chOff x="8381520" y="94320"/>
            <a:chExt cx="136440" cy="1546920"/>
          </a:xfrm>
        </p:grpSpPr>
        <p:sp>
          <p:nvSpPr>
            <p:cNvPr id="1269" name="CustomShape 6"/>
            <p:cNvSpPr/>
            <p:nvPr/>
          </p:nvSpPr>
          <p:spPr>
            <a:xfrm>
              <a:off x="8390880" y="9684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0" name="CustomShape 7"/>
            <p:cNvSpPr/>
            <p:nvPr/>
          </p:nvSpPr>
          <p:spPr>
            <a:xfrm>
              <a:off x="8383680" y="9432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8"/>
            <p:cNvSpPr/>
            <p:nvPr/>
          </p:nvSpPr>
          <p:spPr>
            <a:xfrm>
              <a:off x="8429760" y="9684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2" name="CustomShape 9"/>
            <p:cNvSpPr/>
            <p:nvPr/>
          </p:nvSpPr>
          <p:spPr>
            <a:xfrm>
              <a:off x="8426520" y="954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73" name="Group 10"/>
            <p:cNvGrpSpPr/>
            <p:nvPr/>
          </p:nvGrpSpPr>
          <p:grpSpPr>
            <a:xfrm>
              <a:off x="8381520" y="108000"/>
              <a:ext cx="136440" cy="1533240"/>
              <a:chOff x="8381520" y="108000"/>
              <a:chExt cx="136440" cy="1533240"/>
            </a:xfrm>
          </p:grpSpPr>
          <p:sp>
            <p:nvSpPr>
              <p:cNvPr id="1274" name="CustomShape 11"/>
              <p:cNvSpPr/>
              <p:nvPr/>
            </p:nvSpPr>
            <p:spPr>
              <a:xfrm>
                <a:off x="8398800" y="285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5" name="CustomShape 12"/>
              <p:cNvSpPr/>
              <p:nvPr/>
            </p:nvSpPr>
            <p:spPr>
              <a:xfrm>
                <a:off x="8397000" y="28368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6" name="CustomShape 13"/>
              <p:cNvSpPr/>
              <p:nvPr/>
            </p:nvSpPr>
            <p:spPr>
              <a:xfrm>
                <a:off x="8383320" y="312840"/>
                <a:ext cx="871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7" name="CustomShape 14"/>
              <p:cNvSpPr/>
              <p:nvPr/>
            </p:nvSpPr>
            <p:spPr>
              <a:xfrm>
                <a:off x="8381520" y="3110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8" name="CustomShape 15"/>
              <p:cNvSpPr/>
              <p:nvPr/>
            </p:nvSpPr>
            <p:spPr>
              <a:xfrm>
                <a:off x="8453520" y="1108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9" name="CustomShape 16"/>
              <p:cNvSpPr/>
              <p:nvPr/>
            </p:nvSpPr>
            <p:spPr>
              <a:xfrm>
                <a:off x="8452080" y="108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0" name="CustomShape 17"/>
              <p:cNvSpPr/>
              <p:nvPr/>
            </p:nvSpPr>
            <p:spPr>
              <a:xfrm>
                <a:off x="8390880" y="12492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1" name="CustomShape 18"/>
              <p:cNvSpPr/>
              <p:nvPr/>
            </p:nvSpPr>
            <p:spPr>
              <a:xfrm>
                <a:off x="8388360" y="1224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2" name="CustomShape 19"/>
              <p:cNvSpPr/>
              <p:nvPr/>
            </p:nvSpPr>
            <p:spPr>
              <a:xfrm>
                <a:off x="8398800" y="67716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3" name="CustomShape 20"/>
              <p:cNvSpPr/>
              <p:nvPr/>
            </p:nvSpPr>
            <p:spPr>
              <a:xfrm>
                <a:off x="8397000" y="6757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4" name="CustomShape 21"/>
              <p:cNvSpPr/>
              <p:nvPr/>
            </p:nvSpPr>
            <p:spPr>
              <a:xfrm>
                <a:off x="8383320" y="70452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5" name="CustomShape 22"/>
              <p:cNvSpPr/>
              <p:nvPr/>
            </p:nvSpPr>
            <p:spPr>
              <a:xfrm>
                <a:off x="8381520" y="70308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6" name="CustomShape 23"/>
              <p:cNvSpPr/>
              <p:nvPr/>
            </p:nvSpPr>
            <p:spPr>
              <a:xfrm>
                <a:off x="8390880" y="4885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7" name="CustomShape 24"/>
              <p:cNvSpPr/>
              <p:nvPr/>
            </p:nvSpPr>
            <p:spPr>
              <a:xfrm>
                <a:off x="8383680" y="48636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8" name="CustomShape 25"/>
              <p:cNvSpPr/>
              <p:nvPr/>
            </p:nvSpPr>
            <p:spPr>
              <a:xfrm>
                <a:off x="8453520" y="502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9" name="CustomShape 26"/>
              <p:cNvSpPr/>
              <p:nvPr/>
            </p:nvSpPr>
            <p:spPr>
              <a:xfrm>
                <a:off x="8452080" y="49968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0" name="CustomShape 27"/>
              <p:cNvSpPr/>
              <p:nvPr/>
            </p:nvSpPr>
            <p:spPr>
              <a:xfrm>
                <a:off x="8429760" y="488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1" name="CustomShape 28"/>
              <p:cNvSpPr/>
              <p:nvPr/>
            </p:nvSpPr>
            <p:spPr>
              <a:xfrm>
                <a:off x="8426520" y="48708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2" name="CustomShape 29"/>
              <p:cNvSpPr/>
              <p:nvPr/>
            </p:nvSpPr>
            <p:spPr>
              <a:xfrm>
                <a:off x="8390880" y="51624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3" name="CustomShape 30"/>
              <p:cNvSpPr/>
              <p:nvPr/>
            </p:nvSpPr>
            <p:spPr>
              <a:xfrm>
                <a:off x="8388360" y="514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4" name="CustomShape 31"/>
              <p:cNvSpPr/>
              <p:nvPr/>
            </p:nvSpPr>
            <p:spPr>
              <a:xfrm>
                <a:off x="8398800" y="1069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5" name="CustomShape 32"/>
              <p:cNvSpPr/>
              <p:nvPr/>
            </p:nvSpPr>
            <p:spPr>
              <a:xfrm>
                <a:off x="8397000" y="10681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6" name="CustomShape 33"/>
              <p:cNvSpPr/>
              <p:nvPr/>
            </p:nvSpPr>
            <p:spPr>
              <a:xfrm>
                <a:off x="8383320" y="1096560"/>
                <a:ext cx="871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7" name="CustomShape 34"/>
              <p:cNvSpPr/>
              <p:nvPr/>
            </p:nvSpPr>
            <p:spPr>
              <a:xfrm>
                <a:off x="8381520" y="10947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8" name="CustomShape 35"/>
              <p:cNvSpPr/>
              <p:nvPr/>
            </p:nvSpPr>
            <p:spPr>
              <a:xfrm>
                <a:off x="8390880" y="88056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99" name="CustomShape 36"/>
              <p:cNvSpPr/>
              <p:nvPr/>
            </p:nvSpPr>
            <p:spPr>
              <a:xfrm>
                <a:off x="8383680" y="878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0" name="CustomShape 37"/>
              <p:cNvSpPr/>
              <p:nvPr/>
            </p:nvSpPr>
            <p:spPr>
              <a:xfrm>
                <a:off x="8453520" y="894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1" name="CustomShape 38"/>
              <p:cNvSpPr/>
              <p:nvPr/>
            </p:nvSpPr>
            <p:spPr>
              <a:xfrm>
                <a:off x="8452080" y="891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2" name="CustomShape 39"/>
              <p:cNvSpPr/>
              <p:nvPr/>
            </p:nvSpPr>
            <p:spPr>
              <a:xfrm>
                <a:off x="8429760" y="88056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3" name="CustomShape 40"/>
              <p:cNvSpPr/>
              <p:nvPr/>
            </p:nvSpPr>
            <p:spPr>
              <a:xfrm>
                <a:off x="8426520" y="879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4" name="CustomShape 41"/>
              <p:cNvSpPr/>
              <p:nvPr/>
            </p:nvSpPr>
            <p:spPr>
              <a:xfrm>
                <a:off x="8390880" y="9086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5" name="CustomShape 42"/>
              <p:cNvSpPr/>
              <p:nvPr/>
            </p:nvSpPr>
            <p:spPr>
              <a:xfrm>
                <a:off x="8388360" y="9061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6" name="CustomShape 43"/>
              <p:cNvSpPr/>
              <p:nvPr/>
            </p:nvSpPr>
            <p:spPr>
              <a:xfrm>
                <a:off x="8398800" y="1461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7" name="CustomShape 44"/>
              <p:cNvSpPr/>
              <p:nvPr/>
            </p:nvSpPr>
            <p:spPr>
              <a:xfrm>
                <a:off x="8397000" y="145944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8" name="CustomShape 45"/>
              <p:cNvSpPr/>
              <p:nvPr/>
            </p:nvSpPr>
            <p:spPr>
              <a:xfrm>
                <a:off x="8383320" y="148824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09" name="CustomShape 46"/>
              <p:cNvSpPr/>
              <p:nvPr/>
            </p:nvSpPr>
            <p:spPr>
              <a:xfrm>
                <a:off x="8381520" y="148680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0" name="CustomShape 47"/>
              <p:cNvSpPr/>
              <p:nvPr/>
            </p:nvSpPr>
            <p:spPr>
              <a:xfrm>
                <a:off x="8390880" y="12722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1" name="CustomShape 48"/>
              <p:cNvSpPr/>
              <p:nvPr/>
            </p:nvSpPr>
            <p:spPr>
              <a:xfrm>
                <a:off x="8383680" y="127008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2" name="CustomShape 49"/>
              <p:cNvSpPr/>
              <p:nvPr/>
            </p:nvSpPr>
            <p:spPr>
              <a:xfrm>
                <a:off x="8453520" y="12862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3" name="CustomShape 50"/>
              <p:cNvSpPr/>
              <p:nvPr/>
            </p:nvSpPr>
            <p:spPr>
              <a:xfrm>
                <a:off x="8452080" y="128340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4" name="CustomShape 51"/>
              <p:cNvSpPr/>
              <p:nvPr/>
            </p:nvSpPr>
            <p:spPr>
              <a:xfrm>
                <a:off x="8429760" y="127224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5" name="CustomShape 52"/>
              <p:cNvSpPr/>
              <p:nvPr/>
            </p:nvSpPr>
            <p:spPr>
              <a:xfrm>
                <a:off x="8426520" y="127080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6" name="CustomShape 53"/>
              <p:cNvSpPr/>
              <p:nvPr/>
            </p:nvSpPr>
            <p:spPr>
              <a:xfrm>
                <a:off x="8390880" y="129996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7" name="CustomShape 54"/>
              <p:cNvSpPr/>
              <p:nvPr/>
            </p:nvSpPr>
            <p:spPr>
              <a:xfrm>
                <a:off x="8388360" y="12981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318" name="Group 55"/>
          <p:cNvGrpSpPr/>
          <p:nvPr/>
        </p:nvGrpSpPr>
        <p:grpSpPr>
          <a:xfrm>
            <a:off x="8127000" y="-279720"/>
            <a:ext cx="136440" cy="1546920"/>
            <a:chOff x="8127000" y="-279720"/>
            <a:chExt cx="136440" cy="1546920"/>
          </a:xfrm>
        </p:grpSpPr>
        <p:sp>
          <p:nvSpPr>
            <p:cNvPr id="1319" name="CustomShape 56"/>
            <p:cNvSpPr/>
            <p:nvPr/>
          </p:nvSpPr>
          <p:spPr>
            <a:xfrm>
              <a:off x="8135640" y="-277200"/>
              <a:ext cx="8604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0" name="CustomShape 57"/>
            <p:cNvSpPr/>
            <p:nvPr/>
          </p:nvSpPr>
          <p:spPr>
            <a:xfrm>
              <a:off x="8128800" y="-27972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1" name="CustomShape 58"/>
            <p:cNvSpPr/>
            <p:nvPr/>
          </p:nvSpPr>
          <p:spPr>
            <a:xfrm>
              <a:off x="8175240" y="-27720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2" name="CustomShape 59"/>
            <p:cNvSpPr/>
            <p:nvPr/>
          </p:nvSpPr>
          <p:spPr>
            <a:xfrm>
              <a:off x="8172000" y="-27864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23" name="Group 60"/>
            <p:cNvGrpSpPr/>
            <p:nvPr/>
          </p:nvGrpSpPr>
          <p:grpSpPr>
            <a:xfrm>
              <a:off x="8127000" y="-266040"/>
              <a:ext cx="136440" cy="1533240"/>
              <a:chOff x="8127000" y="-266040"/>
              <a:chExt cx="136440" cy="1533240"/>
            </a:xfrm>
          </p:grpSpPr>
          <p:sp>
            <p:nvSpPr>
              <p:cNvPr id="1324" name="CustomShape 61"/>
              <p:cNvSpPr/>
              <p:nvPr/>
            </p:nvSpPr>
            <p:spPr>
              <a:xfrm>
                <a:off x="8144280" y="-8820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5" name="CustomShape 62"/>
              <p:cNvSpPr/>
              <p:nvPr/>
            </p:nvSpPr>
            <p:spPr>
              <a:xfrm>
                <a:off x="8142480" y="-896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6" name="CustomShape 63"/>
              <p:cNvSpPr/>
              <p:nvPr/>
            </p:nvSpPr>
            <p:spPr>
              <a:xfrm>
                <a:off x="8128800" y="-61200"/>
                <a:ext cx="864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7" name="CustomShape 64"/>
              <p:cNvSpPr/>
              <p:nvPr/>
            </p:nvSpPr>
            <p:spPr>
              <a:xfrm>
                <a:off x="8127000" y="-630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8" name="CustomShape 65"/>
              <p:cNvSpPr/>
              <p:nvPr/>
            </p:nvSpPr>
            <p:spPr>
              <a:xfrm>
                <a:off x="8199000" y="-2631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9" name="CustomShape 66"/>
              <p:cNvSpPr/>
              <p:nvPr/>
            </p:nvSpPr>
            <p:spPr>
              <a:xfrm>
                <a:off x="8197200" y="-26604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0" name="CustomShape 67"/>
              <p:cNvSpPr/>
              <p:nvPr/>
            </p:nvSpPr>
            <p:spPr>
              <a:xfrm>
                <a:off x="8135640" y="-249120"/>
                <a:ext cx="6228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1" name="CustomShape 68"/>
              <p:cNvSpPr/>
              <p:nvPr/>
            </p:nvSpPr>
            <p:spPr>
              <a:xfrm>
                <a:off x="8133840" y="-25164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2" name="CustomShape 69"/>
              <p:cNvSpPr/>
              <p:nvPr/>
            </p:nvSpPr>
            <p:spPr>
              <a:xfrm>
                <a:off x="8144280" y="303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3" name="CustomShape 70"/>
              <p:cNvSpPr/>
              <p:nvPr/>
            </p:nvSpPr>
            <p:spPr>
              <a:xfrm>
                <a:off x="8142480" y="3016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4" name="CustomShape 71"/>
              <p:cNvSpPr/>
              <p:nvPr/>
            </p:nvSpPr>
            <p:spPr>
              <a:xfrm>
                <a:off x="8128800" y="33084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5" name="CustomShape 72"/>
              <p:cNvSpPr/>
              <p:nvPr/>
            </p:nvSpPr>
            <p:spPr>
              <a:xfrm>
                <a:off x="8127000" y="3294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6" name="CustomShape 73"/>
              <p:cNvSpPr/>
              <p:nvPr/>
            </p:nvSpPr>
            <p:spPr>
              <a:xfrm>
                <a:off x="8135640" y="11448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7" name="CustomShape 74"/>
              <p:cNvSpPr/>
              <p:nvPr/>
            </p:nvSpPr>
            <p:spPr>
              <a:xfrm>
                <a:off x="8128800" y="11232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8" name="CustomShape 75"/>
              <p:cNvSpPr/>
              <p:nvPr/>
            </p:nvSpPr>
            <p:spPr>
              <a:xfrm>
                <a:off x="8199000" y="12852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9" name="CustomShape 76"/>
              <p:cNvSpPr/>
              <p:nvPr/>
            </p:nvSpPr>
            <p:spPr>
              <a:xfrm>
                <a:off x="8197200" y="12636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0" name="CustomShape 77"/>
              <p:cNvSpPr/>
              <p:nvPr/>
            </p:nvSpPr>
            <p:spPr>
              <a:xfrm>
                <a:off x="8175240" y="11448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1" name="CustomShape 78"/>
              <p:cNvSpPr/>
              <p:nvPr/>
            </p:nvSpPr>
            <p:spPr>
              <a:xfrm>
                <a:off x="8172000" y="11340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2" name="CustomShape 79"/>
              <p:cNvSpPr/>
              <p:nvPr/>
            </p:nvSpPr>
            <p:spPr>
              <a:xfrm>
                <a:off x="8135640" y="142560"/>
                <a:ext cx="62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3" name="CustomShape 80"/>
              <p:cNvSpPr/>
              <p:nvPr/>
            </p:nvSpPr>
            <p:spPr>
              <a:xfrm>
                <a:off x="8133840" y="14040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4" name="CustomShape 81"/>
              <p:cNvSpPr/>
              <p:nvPr/>
            </p:nvSpPr>
            <p:spPr>
              <a:xfrm>
                <a:off x="8144280" y="69552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5" name="CustomShape 82"/>
              <p:cNvSpPr/>
              <p:nvPr/>
            </p:nvSpPr>
            <p:spPr>
              <a:xfrm>
                <a:off x="8142480" y="6940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6" name="CustomShape 83"/>
              <p:cNvSpPr/>
              <p:nvPr/>
            </p:nvSpPr>
            <p:spPr>
              <a:xfrm>
                <a:off x="8128800" y="72252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7" name="CustomShape 84"/>
              <p:cNvSpPr/>
              <p:nvPr/>
            </p:nvSpPr>
            <p:spPr>
              <a:xfrm>
                <a:off x="8127000" y="7210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8" name="CustomShape 85"/>
              <p:cNvSpPr/>
              <p:nvPr/>
            </p:nvSpPr>
            <p:spPr>
              <a:xfrm>
                <a:off x="8135640" y="50652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9" name="CustomShape 86"/>
              <p:cNvSpPr/>
              <p:nvPr/>
            </p:nvSpPr>
            <p:spPr>
              <a:xfrm>
                <a:off x="8128800" y="50400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0" name="CustomShape 87"/>
              <p:cNvSpPr/>
              <p:nvPr/>
            </p:nvSpPr>
            <p:spPr>
              <a:xfrm>
                <a:off x="8199000" y="520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1" name="CustomShape 88"/>
              <p:cNvSpPr/>
              <p:nvPr/>
            </p:nvSpPr>
            <p:spPr>
              <a:xfrm>
                <a:off x="8197200" y="51768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2" name="CustomShape 89"/>
              <p:cNvSpPr/>
              <p:nvPr/>
            </p:nvSpPr>
            <p:spPr>
              <a:xfrm>
                <a:off x="8175240" y="506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3" name="CustomShape 90"/>
              <p:cNvSpPr/>
              <p:nvPr/>
            </p:nvSpPr>
            <p:spPr>
              <a:xfrm>
                <a:off x="8172000" y="5050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4" name="CustomShape 91"/>
              <p:cNvSpPr/>
              <p:nvPr/>
            </p:nvSpPr>
            <p:spPr>
              <a:xfrm>
                <a:off x="8135640" y="534600"/>
                <a:ext cx="6228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5" name="CustomShape 92"/>
              <p:cNvSpPr/>
              <p:nvPr/>
            </p:nvSpPr>
            <p:spPr>
              <a:xfrm>
                <a:off x="8133840" y="5320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6" name="CustomShape 93"/>
              <p:cNvSpPr/>
              <p:nvPr/>
            </p:nvSpPr>
            <p:spPr>
              <a:xfrm>
                <a:off x="8144280" y="1087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7" name="CustomShape 94"/>
              <p:cNvSpPr/>
              <p:nvPr/>
            </p:nvSpPr>
            <p:spPr>
              <a:xfrm>
                <a:off x="8142480" y="10854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8" name="CustomShape 95"/>
              <p:cNvSpPr/>
              <p:nvPr/>
            </p:nvSpPr>
            <p:spPr>
              <a:xfrm>
                <a:off x="8128800" y="111456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9" name="CustomShape 96"/>
              <p:cNvSpPr/>
              <p:nvPr/>
            </p:nvSpPr>
            <p:spPr>
              <a:xfrm>
                <a:off x="8127000" y="11131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0" name="CustomShape 97"/>
              <p:cNvSpPr/>
              <p:nvPr/>
            </p:nvSpPr>
            <p:spPr>
              <a:xfrm>
                <a:off x="8135640" y="89820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1" name="CustomShape 98"/>
              <p:cNvSpPr/>
              <p:nvPr/>
            </p:nvSpPr>
            <p:spPr>
              <a:xfrm>
                <a:off x="8128800" y="896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2" name="CustomShape 99"/>
              <p:cNvSpPr/>
              <p:nvPr/>
            </p:nvSpPr>
            <p:spPr>
              <a:xfrm>
                <a:off x="8199000" y="9129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3" name="CustomShape 100"/>
              <p:cNvSpPr/>
              <p:nvPr/>
            </p:nvSpPr>
            <p:spPr>
              <a:xfrm>
                <a:off x="8197200" y="91008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4" name="CustomShape 101"/>
              <p:cNvSpPr/>
              <p:nvPr/>
            </p:nvSpPr>
            <p:spPr>
              <a:xfrm>
                <a:off x="8175240" y="89820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5" name="CustomShape 102"/>
              <p:cNvSpPr/>
              <p:nvPr/>
            </p:nvSpPr>
            <p:spPr>
              <a:xfrm>
                <a:off x="8172000" y="897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6" name="CustomShape 103"/>
              <p:cNvSpPr/>
              <p:nvPr/>
            </p:nvSpPr>
            <p:spPr>
              <a:xfrm>
                <a:off x="8135640" y="926280"/>
                <a:ext cx="62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67" name="CustomShape 104"/>
              <p:cNvSpPr/>
              <p:nvPr/>
            </p:nvSpPr>
            <p:spPr>
              <a:xfrm>
                <a:off x="8133840" y="92412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368" name="PlaceHolder 10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369" name="PlaceHolder 10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798080" y="4510080"/>
            <a:ext cx="1168200" cy="1041120"/>
            <a:chOff x="4798080" y="4510080"/>
            <a:chExt cx="1168200" cy="1041120"/>
          </a:xfrm>
        </p:grpSpPr>
        <p:sp>
          <p:nvSpPr>
            <p:cNvPr id="43" name="CustomShape 2"/>
            <p:cNvSpPr/>
            <p:nvPr/>
          </p:nvSpPr>
          <p:spPr>
            <a:xfrm flipH="1">
              <a:off x="5889960" y="4510440"/>
              <a:ext cx="75960" cy="39600"/>
            </a:xfrm>
            <a:custGeom>
              <a:avLst/>
              <a:gdLst/>
              <a:ahLst/>
              <a:cxnLst/>
              <a:rect l="l" t="t" r="r" b="b"/>
              <a:pathLst>
                <a:path w="2101" h="1106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"/>
            <p:cNvSpPr/>
            <p:nvPr/>
          </p:nvSpPr>
          <p:spPr>
            <a:xfrm flipH="1">
              <a:off x="4797720" y="4530240"/>
              <a:ext cx="1130040" cy="1020960"/>
            </a:xfrm>
            <a:custGeom>
              <a:avLst/>
              <a:gdLst/>
              <a:ahLst/>
              <a:cxnLst/>
              <a:rect l="l" t="t" r="r" b="b"/>
              <a:pathLst>
                <a:path w="30877" h="27916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"/>
            <p:cNvSpPr/>
            <p:nvPr/>
          </p:nvSpPr>
          <p:spPr>
            <a:xfrm flipH="1">
              <a:off x="5892120" y="4510080"/>
              <a:ext cx="70920" cy="41040"/>
            </a:xfrm>
            <a:custGeom>
              <a:avLst/>
              <a:gdLst/>
              <a:ahLst/>
              <a:cxnLst/>
              <a:rect l="l" t="t" r="r" b="b"/>
              <a:pathLst>
                <a:path w="1968" h="1159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" name="Group 5"/>
          <p:cNvGrpSpPr/>
          <p:nvPr/>
        </p:nvGrpSpPr>
        <p:grpSpPr>
          <a:xfrm>
            <a:off x="0" y="240120"/>
            <a:ext cx="982440" cy="875520"/>
            <a:chOff x="0" y="240120"/>
            <a:chExt cx="982440" cy="875520"/>
          </a:xfrm>
        </p:grpSpPr>
        <p:sp>
          <p:nvSpPr>
            <p:cNvPr id="47" name="CustomShape 6"/>
            <p:cNvSpPr/>
            <p:nvPr/>
          </p:nvSpPr>
          <p:spPr>
            <a:xfrm>
              <a:off x="0" y="256320"/>
              <a:ext cx="950400" cy="85932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7"/>
            <p:cNvSpPr/>
            <p:nvPr/>
          </p:nvSpPr>
          <p:spPr>
            <a:xfrm>
              <a:off x="919080" y="240120"/>
              <a:ext cx="63360" cy="3240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" name="Group 8"/>
          <p:cNvGrpSpPr/>
          <p:nvPr/>
        </p:nvGrpSpPr>
        <p:grpSpPr>
          <a:xfrm>
            <a:off x="7144920" y="-163440"/>
            <a:ext cx="2252160" cy="2618280"/>
            <a:chOff x="7144920" y="-163440"/>
            <a:chExt cx="2252160" cy="2618280"/>
          </a:xfrm>
        </p:grpSpPr>
        <p:sp>
          <p:nvSpPr>
            <p:cNvPr id="50" name="CustomShape 9"/>
            <p:cNvSpPr/>
            <p:nvPr/>
          </p:nvSpPr>
          <p:spPr>
            <a:xfrm rot="19651800">
              <a:off x="8064720" y="551880"/>
              <a:ext cx="231480" cy="240120"/>
            </a:xfrm>
            <a:custGeom>
              <a:avLst/>
              <a:gdLst/>
              <a:ahLst/>
              <a:cxnLst/>
              <a:rect l="l" t="t" r="r" b="b"/>
              <a:pathLst>
                <a:path w="2475" h="2572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10"/>
            <p:cNvSpPr/>
            <p:nvPr/>
          </p:nvSpPr>
          <p:spPr>
            <a:xfrm rot="19651800">
              <a:off x="8065440" y="551520"/>
              <a:ext cx="232200" cy="242280"/>
            </a:xfrm>
            <a:custGeom>
              <a:avLst/>
              <a:gdLst/>
              <a:ahLst/>
              <a:cxnLst/>
              <a:rect l="l" t="t" r="r" b="b"/>
              <a:pathLst>
                <a:path w="2489" h="2594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11"/>
            <p:cNvSpPr/>
            <p:nvPr/>
          </p:nvSpPr>
          <p:spPr>
            <a:xfrm rot="19651800">
              <a:off x="7688880" y="-32040"/>
              <a:ext cx="1165680" cy="2358360"/>
            </a:xfrm>
            <a:custGeom>
              <a:avLst/>
              <a:gdLst/>
              <a:ahLst/>
              <a:cxnLst/>
              <a:rect l="l" t="t" r="r" b="b"/>
              <a:pathLst>
                <a:path w="12422" h="25113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12"/>
            <p:cNvSpPr/>
            <p:nvPr/>
          </p:nvSpPr>
          <p:spPr>
            <a:xfrm rot="19651800">
              <a:off x="7686720" y="-34200"/>
              <a:ext cx="1168200" cy="2359440"/>
            </a:xfrm>
            <a:custGeom>
              <a:avLst/>
              <a:gdLst/>
              <a:ahLst/>
              <a:cxnLst/>
              <a:rect l="l" t="t" r="r" b="b"/>
              <a:pathLst>
                <a:path w="12443" h="25124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13"/>
            <p:cNvSpPr/>
            <p:nvPr/>
          </p:nvSpPr>
          <p:spPr>
            <a:xfrm rot="19651800">
              <a:off x="8145000" y="810000"/>
              <a:ext cx="25560" cy="43200"/>
            </a:xfrm>
            <a:custGeom>
              <a:avLst/>
              <a:gdLst/>
              <a:ahLst/>
              <a:cxnLst/>
              <a:rect l="l" t="t" r="r" b="b"/>
              <a:pathLst>
                <a:path w="1096" h="178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6" name="PlaceHolder 1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roup 1"/>
          <p:cNvGrpSpPr/>
          <p:nvPr/>
        </p:nvGrpSpPr>
        <p:grpSpPr>
          <a:xfrm>
            <a:off x="0" y="4178160"/>
            <a:ext cx="1607760" cy="601560"/>
            <a:chOff x="0" y="4178160"/>
            <a:chExt cx="1607760" cy="601560"/>
          </a:xfrm>
        </p:grpSpPr>
        <p:sp>
          <p:nvSpPr>
            <p:cNvPr id="1407" name="CustomShape 2"/>
            <p:cNvSpPr/>
            <p:nvPr/>
          </p:nvSpPr>
          <p:spPr>
            <a:xfrm flipV="1">
              <a:off x="0" y="41947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CustomShape 3"/>
            <p:cNvSpPr/>
            <p:nvPr/>
          </p:nvSpPr>
          <p:spPr>
            <a:xfrm flipV="1">
              <a:off x="1540440" y="4179600"/>
              <a:ext cx="6588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CustomShape 4"/>
            <p:cNvSpPr/>
            <p:nvPr/>
          </p:nvSpPr>
          <p:spPr>
            <a:xfrm flipV="1">
              <a:off x="1539360" y="417816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10" name="Group 5"/>
          <p:cNvGrpSpPr/>
          <p:nvPr/>
        </p:nvGrpSpPr>
        <p:grpSpPr>
          <a:xfrm>
            <a:off x="8161560" y="240480"/>
            <a:ext cx="982440" cy="876240"/>
            <a:chOff x="8161560" y="240480"/>
            <a:chExt cx="982440" cy="876240"/>
          </a:xfrm>
        </p:grpSpPr>
        <p:sp>
          <p:nvSpPr>
            <p:cNvPr id="1411" name="CustomShape 6"/>
            <p:cNvSpPr/>
            <p:nvPr/>
          </p:nvSpPr>
          <p:spPr>
            <a:xfrm rot="10800000">
              <a:off x="8193600" y="240120"/>
              <a:ext cx="950400" cy="85896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CustomShape 7"/>
            <p:cNvSpPr/>
            <p:nvPr/>
          </p:nvSpPr>
          <p:spPr>
            <a:xfrm rot="10800000">
              <a:off x="8161560" y="1083960"/>
              <a:ext cx="63360" cy="3276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13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414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roup 1"/>
          <p:cNvGrpSpPr/>
          <p:nvPr/>
        </p:nvGrpSpPr>
        <p:grpSpPr>
          <a:xfrm>
            <a:off x="27720" y="4510080"/>
            <a:ext cx="1168200" cy="1041120"/>
            <a:chOff x="27720" y="4510080"/>
            <a:chExt cx="1168200" cy="1041120"/>
          </a:xfrm>
        </p:grpSpPr>
        <p:sp>
          <p:nvSpPr>
            <p:cNvPr id="1490" name="CustomShape 2"/>
            <p:cNvSpPr/>
            <p:nvPr/>
          </p:nvSpPr>
          <p:spPr>
            <a:xfrm flipH="1">
              <a:off x="1119600" y="4510440"/>
              <a:ext cx="75960" cy="39600"/>
            </a:xfrm>
            <a:custGeom>
              <a:avLst/>
              <a:gdLst/>
              <a:ahLst/>
              <a:cxnLst/>
              <a:rect l="l" t="t" r="r" b="b"/>
              <a:pathLst>
                <a:path w="2101" h="1106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1" name="CustomShape 3"/>
            <p:cNvSpPr/>
            <p:nvPr/>
          </p:nvSpPr>
          <p:spPr>
            <a:xfrm flipH="1">
              <a:off x="27360" y="4530240"/>
              <a:ext cx="1130040" cy="1020960"/>
            </a:xfrm>
            <a:custGeom>
              <a:avLst/>
              <a:gdLst/>
              <a:ahLst/>
              <a:cxnLst/>
              <a:rect l="l" t="t" r="r" b="b"/>
              <a:pathLst>
                <a:path w="30877" h="27916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2" name="CustomShape 4"/>
            <p:cNvSpPr/>
            <p:nvPr/>
          </p:nvSpPr>
          <p:spPr>
            <a:xfrm flipH="1">
              <a:off x="1121760" y="4510080"/>
              <a:ext cx="70920" cy="41040"/>
            </a:xfrm>
            <a:custGeom>
              <a:avLst/>
              <a:gdLst/>
              <a:ahLst/>
              <a:cxnLst/>
              <a:rect l="l" t="t" r="r" b="b"/>
              <a:pathLst>
                <a:path w="1968" h="1159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93" name="Group 5"/>
          <p:cNvGrpSpPr/>
          <p:nvPr/>
        </p:nvGrpSpPr>
        <p:grpSpPr>
          <a:xfrm>
            <a:off x="7533000" y="429120"/>
            <a:ext cx="1607760" cy="601920"/>
            <a:chOff x="7533000" y="429120"/>
            <a:chExt cx="1607760" cy="601920"/>
          </a:xfrm>
        </p:grpSpPr>
        <p:sp>
          <p:nvSpPr>
            <p:cNvPr id="1494" name="CustomShape 6"/>
            <p:cNvSpPr/>
            <p:nvPr/>
          </p:nvSpPr>
          <p:spPr>
            <a:xfrm flipH="1">
              <a:off x="7567560" y="4291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5" name="CustomShape 7"/>
            <p:cNvSpPr/>
            <p:nvPr/>
          </p:nvSpPr>
          <p:spPr>
            <a:xfrm flipH="1">
              <a:off x="7534800" y="995760"/>
              <a:ext cx="65160" cy="3420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6" name="CustomShape 8"/>
            <p:cNvSpPr/>
            <p:nvPr/>
          </p:nvSpPr>
          <p:spPr>
            <a:xfrm flipH="1">
              <a:off x="7533000" y="9943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97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498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roup 1"/>
          <p:cNvGrpSpPr/>
          <p:nvPr/>
        </p:nvGrpSpPr>
        <p:grpSpPr>
          <a:xfrm>
            <a:off x="8161560" y="240480"/>
            <a:ext cx="982440" cy="876240"/>
            <a:chOff x="8161560" y="240480"/>
            <a:chExt cx="982440" cy="876240"/>
          </a:xfrm>
        </p:grpSpPr>
        <p:sp>
          <p:nvSpPr>
            <p:cNvPr id="1536" name="CustomShape 2"/>
            <p:cNvSpPr/>
            <p:nvPr/>
          </p:nvSpPr>
          <p:spPr>
            <a:xfrm rot="10800000">
              <a:off x="8193600" y="240120"/>
              <a:ext cx="950400" cy="85896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CustomShape 3"/>
            <p:cNvSpPr/>
            <p:nvPr/>
          </p:nvSpPr>
          <p:spPr>
            <a:xfrm rot="10800000">
              <a:off x="8161560" y="1083960"/>
              <a:ext cx="63360" cy="3276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38" name="Group 4"/>
          <p:cNvGrpSpPr/>
          <p:nvPr/>
        </p:nvGrpSpPr>
        <p:grpSpPr>
          <a:xfrm>
            <a:off x="0" y="3898800"/>
            <a:ext cx="982440" cy="875520"/>
            <a:chOff x="0" y="3898800"/>
            <a:chExt cx="982440" cy="875520"/>
          </a:xfrm>
        </p:grpSpPr>
        <p:sp>
          <p:nvSpPr>
            <p:cNvPr id="1539" name="CustomShape 5"/>
            <p:cNvSpPr/>
            <p:nvPr/>
          </p:nvSpPr>
          <p:spPr>
            <a:xfrm>
              <a:off x="0" y="3915000"/>
              <a:ext cx="950400" cy="85932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CustomShape 6"/>
            <p:cNvSpPr/>
            <p:nvPr/>
          </p:nvSpPr>
          <p:spPr>
            <a:xfrm>
              <a:off x="919080" y="3898800"/>
              <a:ext cx="63360" cy="3240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41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542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9" name="Group 1"/>
          <p:cNvGrpSpPr/>
          <p:nvPr/>
        </p:nvGrpSpPr>
        <p:grpSpPr>
          <a:xfrm>
            <a:off x="7533000" y="281520"/>
            <a:ext cx="1607760" cy="601920"/>
            <a:chOff x="7533000" y="281520"/>
            <a:chExt cx="1607760" cy="601920"/>
          </a:xfrm>
        </p:grpSpPr>
        <p:sp>
          <p:nvSpPr>
            <p:cNvPr id="1580" name="CustomShape 2"/>
            <p:cNvSpPr/>
            <p:nvPr/>
          </p:nvSpPr>
          <p:spPr>
            <a:xfrm flipH="1">
              <a:off x="7567560" y="2815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CustomShape 3"/>
            <p:cNvSpPr/>
            <p:nvPr/>
          </p:nvSpPr>
          <p:spPr>
            <a:xfrm flipH="1">
              <a:off x="7534800" y="848160"/>
              <a:ext cx="65160" cy="3348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CustomShape 4"/>
            <p:cNvSpPr/>
            <p:nvPr/>
          </p:nvSpPr>
          <p:spPr>
            <a:xfrm flipH="1">
              <a:off x="7533000" y="8467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8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58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1" name="Group 1"/>
          <p:cNvGrpSpPr/>
          <p:nvPr/>
        </p:nvGrpSpPr>
        <p:grpSpPr>
          <a:xfrm>
            <a:off x="8381520" y="94320"/>
            <a:ext cx="136440" cy="1546920"/>
            <a:chOff x="8381520" y="94320"/>
            <a:chExt cx="136440" cy="1546920"/>
          </a:xfrm>
        </p:grpSpPr>
        <p:sp>
          <p:nvSpPr>
            <p:cNvPr id="1622" name="CustomShape 2"/>
            <p:cNvSpPr/>
            <p:nvPr/>
          </p:nvSpPr>
          <p:spPr>
            <a:xfrm>
              <a:off x="8390880" y="9684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CustomShape 3"/>
            <p:cNvSpPr/>
            <p:nvPr/>
          </p:nvSpPr>
          <p:spPr>
            <a:xfrm>
              <a:off x="8383680" y="9432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CustomShape 4"/>
            <p:cNvSpPr/>
            <p:nvPr/>
          </p:nvSpPr>
          <p:spPr>
            <a:xfrm>
              <a:off x="8429760" y="9684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CustomShape 5"/>
            <p:cNvSpPr/>
            <p:nvPr/>
          </p:nvSpPr>
          <p:spPr>
            <a:xfrm>
              <a:off x="8426520" y="954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26" name="Group 6"/>
            <p:cNvGrpSpPr/>
            <p:nvPr/>
          </p:nvGrpSpPr>
          <p:grpSpPr>
            <a:xfrm>
              <a:off x="8381520" y="108000"/>
              <a:ext cx="136440" cy="1533240"/>
              <a:chOff x="8381520" y="108000"/>
              <a:chExt cx="136440" cy="1533240"/>
            </a:xfrm>
          </p:grpSpPr>
          <p:sp>
            <p:nvSpPr>
              <p:cNvPr id="1627" name="CustomShape 7"/>
              <p:cNvSpPr/>
              <p:nvPr/>
            </p:nvSpPr>
            <p:spPr>
              <a:xfrm>
                <a:off x="8398800" y="285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8" name="CustomShape 8"/>
              <p:cNvSpPr/>
              <p:nvPr/>
            </p:nvSpPr>
            <p:spPr>
              <a:xfrm>
                <a:off x="8397000" y="28368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9" name="CustomShape 9"/>
              <p:cNvSpPr/>
              <p:nvPr/>
            </p:nvSpPr>
            <p:spPr>
              <a:xfrm>
                <a:off x="8383320" y="312840"/>
                <a:ext cx="871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0" name="CustomShape 10"/>
              <p:cNvSpPr/>
              <p:nvPr/>
            </p:nvSpPr>
            <p:spPr>
              <a:xfrm>
                <a:off x="8381520" y="3110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1" name="CustomShape 11"/>
              <p:cNvSpPr/>
              <p:nvPr/>
            </p:nvSpPr>
            <p:spPr>
              <a:xfrm>
                <a:off x="8453520" y="1108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2" name="CustomShape 12"/>
              <p:cNvSpPr/>
              <p:nvPr/>
            </p:nvSpPr>
            <p:spPr>
              <a:xfrm>
                <a:off x="8452080" y="108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3" name="CustomShape 13"/>
              <p:cNvSpPr/>
              <p:nvPr/>
            </p:nvSpPr>
            <p:spPr>
              <a:xfrm>
                <a:off x="8390880" y="12492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4" name="CustomShape 14"/>
              <p:cNvSpPr/>
              <p:nvPr/>
            </p:nvSpPr>
            <p:spPr>
              <a:xfrm>
                <a:off x="8388360" y="1224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5" name="CustomShape 15"/>
              <p:cNvSpPr/>
              <p:nvPr/>
            </p:nvSpPr>
            <p:spPr>
              <a:xfrm>
                <a:off x="8398800" y="67716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6" name="CustomShape 16"/>
              <p:cNvSpPr/>
              <p:nvPr/>
            </p:nvSpPr>
            <p:spPr>
              <a:xfrm>
                <a:off x="8397000" y="6757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7" name="CustomShape 17"/>
              <p:cNvSpPr/>
              <p:nvPr/>
            </p:nvSpPr>
            <p:spPr>
              <a:xfrm>
                <a:off x="8383320" y="70452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8" name="CustomShape 18"/>
              <p:cNvSpPr/>
              <p:nvPr/>
            </p:nvSpPr>
            <p:spPr>
              <a:xfrm>
                <a:off x="8381520" y="70308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9" name="CustomShape 19"/>
              <p:cNvSpPr/>
              <p:nvPr/>
            </p:nvSpPr>
            <p:spPr>
              <a:xfrm>
                <a:off x="8390880" y="4885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0" name="CustomShape 20"/>
              <p:cNvSpPr/>
              <p:nvPr/>
            </p:nvSpPr>
            <p:spPr>
              <a:xfrm>
                <a:off x="8383680" y="48636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1" name="CustomShape 21"/>
              <p:cNvSpPr/>
              <p:nvPr/>
            </p:nvSpPr>
            <p:spPr>
              <a:xfrm>
                <a:off x="8453520" y="502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2" name="CustomShape 22"/>
              <p:cNvSpPr/>
              <p:nvPr/>
            </p:nvSpPr>
            <p:spPr>
              <a:xfrm>
                <a:off x="8452080" y="49968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3" name="CustomShape 23"/>
              <p:cNvSpPr/>
              <p:nvPr/>
            </p:nvSpPr>
            <p:spPr>
              <a:xfrm>
                <a:off x="8429760" y="488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4" name="CustomShape 24"/>
              <p:cNvSpPr/>
              <p:nvPr/>
            </p:nvSpPr>
            <p:spPr>
              <a:xfrm>
                <a:off x="8426520" y="48708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5" name="CustomShape 25"/>
              <p:cNvSpPr/>
              <p:nvPr/>
            </p:nvSpPr>
            <p:spPr>
              <a:xfrm>
                <a:off x="8390880" y="51624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6" name="CustomShape 26"/>
              <p:cNvSpPr/>
              <p:nvPr/>
            </p:nvSpPr>
            <p:spPr>
              <a:xfrm>
                <a:off x="8388360" y="514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7" name="CustomShape 27"/>
              <p:cNvSpPr/>
              <p:nvPr/>
            </p:nvSpPr>
            <p:spPr>
              <a:xfrm>
                <a:off x="8398800" y="1069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8" name="CustomShape 28"/>
              <p:cNvSpPr/>
              <p:nvPr/>
            </p:nvSpPr>
            <p:spPr>
              <a:xfrm>
                <a:off x="8397000" y="10681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9" name="CustomShape 29"/>
              <p:cNvSpPr/>
              <p:nvPr/>
            </p:nvSpPr>
            <p:spPr>
              <a:xfrm>
                <a:off x="8383320" y="1096560"/>
                <a:ext cx="8712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0" name="CustomShape 30"/>
              <p:cNvSpPr/>
              <p:nvPr/>
            </p:nvSpPr>
            <p:spPr>
              <a:xfrm>
                <a:off x="8381520" y="10947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1" name="CustomShape 31"/>
              <p:cNvSpPr/>
              <p:nvPr/>
            </p:nvSpPr>
            <p:spPr>
              <a:xfrm>
                <a:off x="8390880" y="88056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2" name="CustomShape 32"/>
              <p:cNvSpPr/>
              <p:nvPr/>
            </p:nvSpPr>
            <p:spPr>
              <a:xfrm>
                <a:off x="8383680" y="878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3" name="CustomShape 33"/>
              <p:cNvSpPr/>
              <p:nvPr/>
            </p:nvSpPr>
            <p:spPr>
              <a:xfrm>
                <a:off x="8453520" y="894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4" name="CustomShape 34"/>
              <p:cNvSpPr/>
              <p:nvPr/>
            </p:nvSpPr>
            <p:spPr>
              <a:xfrm>
                <a:off x="8452080" y="891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5" name="CustomShape 35"/>
              <p:cNvSpPr/>
              <p:nvPr/>
            </p:nvSpPr>
            <p:spPr>
              <a:xfrm>
                <a:off x="8429760" y="88056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6" name="CustomShape 36"/>
              <p:cNvSpPr/>
              <p:nvPr/>
            </p:nvSpPr>
            <p:spPr>
              <a:xfrm>
                <a:off x="8426520" y="879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7" name="CustomShape 37"/>
              <p:cNvSpPr/>
              <p:nvPr/>
            </p:nvSpPr>
            <p:spPr>
              <a:xfrm>
                <a:off x="8390880" y="9086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8" name="CustomShape 38"/>
              <p:cNvSpPr/>
              <p:nvPr/>
            </p:nvSpPr>
            <p:spPr>
              <a:xfrm>
                <a:off x="8388360" y="9061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9" name="CustomShape 39"/>
              <p:cNvSpPr/>
              <p:nvPr/>
            </p:nvSpPr>
            <p:spPr>
              <a:xfrm>
                <a:off x="8398800" y="1461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0" name="CustomShape 40"/>
              <p:cNvSpPr/>
              <p:nvPr/>
            </p:nvSpPr>
            <p:spPr>
              <a:xfrm>
                <a:off x="8397000" y="145944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1" name="CustomShape 41"/>
              <p:cNvSpPr/>
              <p:nvPr/>
            </p:nvSpPr>
            <p:spPr>
              <a:xfrm>
                <a:off x="8383320" y="148824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2" name="CustomShape 42"/>
              <p:cNvSpPr/>
              <p:nvPr/>
            </p:nvSpPr>
            <p:spPr>
              <a:xfrm>
                <a:off x="8381520" y="148680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3" name="CustomShape 43"/>
              <p:cNvSpPr/>
              <p:nvPr/>
            </p:nvSpPr>
            <p:spPr>
              <a:xfrm>
                <a:off x="8390880" y="12722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4" name="CustomShape 44"/>
              <p:cNvSpPr/>
              <p:nvPr/>
            </p:nvSpPr>
            <p:spPr>
              <a:xfrm>
                <a:off x="8383680" y="127008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5" name="CustomShape 45"/>
              <p:cNvSpPr/>
              <p:nvPr/>
            </p:nvSpPr>
            <p:spPr>
              <a:xfrm>
                <a:off x="8453520" y="12862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6" name="CustomShape 46"/>
              <p:cNvSpPr/>
              <p:nvPr/>
            </p:nvSpPr>
            <p:spPr>
              <a:xfrm>
                <a:off x="8452080" y="128340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7" name="CustomShape 47"/>
              <p:cNvSpPr/>
              <p:nvPr/>
            </p:nvSpPr>
            <p:spPr>
              <a:xfrm>
                <a:off x="8429760" y="127224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8" name="CustomShape 48"/>
              <p:cNvSpPr/>
              <p:nvPr/>
            </p:nvSpPr>
            <p:spPr>
              <a:xfrm>
                <a:off x="8426520" y="127080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9" name="CustomShape 49"/>
              <p:cNvSpPr/>
              <p:nvPr/>
            </p:nvSpPr>
            <p:spPr>
              <a:xfrm>
                <a:off x="8390880" y="129996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0" name="CustomShape 50"/>
              <p:cNvSpPr/>
              <p:nvPr/>
            </p:nvSpPr>
            <p:spPr>
              <a:xfrm>
                <a:off x="8388360" y="12981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671" name="Group 51"/>
          <p:cNvGrpSpPr/>
          <p:nvPr/>
        </p:nvGrpSpPr>
        <p:grpSpPr>
          <a:xfrm>
            <a:off x="8127000" y="-279720"/>
            <a:ext cx="136440" cy="1546920"/>
            <a:chOff x="8127000" y="-279720"/>
            <a:chExt cx="136440" cy="1546920"/>
          </a:xfrm>
        </p:grpSpPr>
        <p:sp>
          <p:nvSpPr>
            <p:cNvPr id="1672" name="CustomShape 52"/>
            <p:cNvSpPr/>
            <p:nvPr/>
          </p:nvSpPr>
          <p:spPr>
            <a:xfrm>
              <a:off x="8135640" y="-277200"/>
              <a:ext cx="8604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3" name="CustomShape 53"/>
            <p:cNvSpPr/>
            <p:nvPr/>
          </p:nvSpPr>
          <p:spPr>
            <a:xfrm>
              <a:off x="8128800" y="-27972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4" name="CustomShape 54"/>
            <p:cNvSpPr/>
            <p:nvPr/>
          </p:nvSpPr>
          <p:spPr>
            <a:xfrm>
              <a:off x="8175240" y="-27720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5" name="CustomShape 55"/>
            <p:cNvSpPr/>
            <p:nvPr/>
          </p:nvSpPr>
          <p:spPr>
            <a:xfrm>
              <a:off x="8172000" y="-27864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76" name="Group 56"/>
            <p:cNvGrpSpPr/>
            <p:nvPr/>
          </p:nvGrpSpPr>
          <p:grpSpPr>
            <a:xfrm>
              <a:off x="8127000" y="-266040"/>
              <a:ext cx="136440" cy="1533240"/>
              <a:chOff x="8127000" y="-266040"/>
              <a:chExt cx="136440" cy="1533240"/>
            </a:xfrm>
          </p:grpSpPr>
          <p:sp>
            <p:nvSpPr>
              <p:cNvPr id="1677" name="CustomShape 57"/>
              <p:cNvSpPr/>
              <p:nvPr/>
            </p:nvSpPr>
            <p:spPr>
              <a:xfrm>
                <a:off x="8144280" y="-8820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8" name="CustomShape 58"/>
              <p:cNvSpPr/>
              <p:nvPr/>
            </p:nvSpPr>
            <p:spPr>
              <a:xfrm>
                <a:off x="8142480" y="-896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9" name="CustomShape 59"/>
              <p:cNvSpPr/>
              <p:nvPr/>
            </p:nvSpPr>
            <p:spPr>
              <a:xfrm>
                <a:off x="8128800" y="-61200"/>
                <a:ext cx="864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0" name="CustomShape 60"/>
              <p:cNvSpPr/>
              <p:nvPr/>
            </p:nvSpPr>
            <p:spPr>
              <a:xfrm>
                <a:off x="8127000" y="-630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1" name="CustomShape 61"/>
              <p:cNvSpPr/>
              <p:nvPr/>
            </p:nvSpPr>
            <p:spPr>
              <a:xfrm>
                <a:off x="8199000" y="-2631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2" name="CustomShape 62"/>
              <p:cNvSpPr/>
              <p:nvPr/>
            </p:nvSpPr>
            <p:spPr>
              <a:xfrm>
                <a:off x="8197200" y="-26604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3" name="CustomShape 63"/>
              <p:cNvSpPr/>
              <p:nvPr/>
            </p:nvSpPr>
            <p:spPr>
              <a:xfrm>
                <a:off x="8135640" y="-249120"/>
                <a:ext cx="6228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4" name="CustomShape 64"/>
              <p:cNvSpPr/>
              <p:nvPr/>
            </p:nvSpPr>
            <p:spPr>
              <a:xfrm>
                <a:off x="8133840" y="-25164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5" name="CustomShape 65"/>
              <p:cNvSpPr/>
              <p:nvPr/>
            </p:nvSpPr>
            <p:spPr>
              <a:xfrm>
                <a:off x="8144280" y="303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6" name="CustomShape 66"/>
              <p:cNvSpPr/>
              <p:nvPr/>
            </p:nvSpPr>
            <p:spPr>
              <a:xfrm>
                <a:off x="8142480" y="3016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7" name="CustomShape 67"/>
              <p:cNvSpPr/>
              <p:nvPr/>
            </p:nvSpPr>
            <p:spPr>
              <a:xfrm>
                <a:off x="8128800" y="33084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8" name="CustomShape 68"/>
              <p:cNvSpPr/>
              <p:nvPr/>
            </p:nvSpPr>
            <p:spPr>
              <a:xfrm>
                <a:off x="8127000" y="3294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9" name="CustomShape 69"/>
              <p:cNvSpPr/>
              <p:nvPr/>
            </p:nvSpPr>
            <p:spPr>
              <a:xfrm>
                <a:off x="8135640" y="11448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0" name="CustomShape 70"/>
              <p:cNvSpPr/>
              <p:nvPr/>
            </p:nvSpPr>
            <p:spPr>
              <a:xfrm>
                <a:off x="8128800" y="11232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1" name="CustomShape 71"/>
              <p:cNvSpPr/>
              <p:nvPr/>
            </p:nvSpPr>
            <p:spPr>
              <a:xfrm>
                <a:off x="8199000" y="12852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2" name="CustomShape 72"/>
              <p:cNvSpPr/>
              <p:nvPr/>
            </p:nvSpPr>
            <p:spPr>
              <a:xfrm>
                <a:off x="8197200" y="12636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3" name="CustomShape 73"/>
              <p:cNvSpPr/>
              <p:nvPr/>
            </p:nvSpPr>
            <p:spPr>
              <a:xfrm>
                <a:off x="8175240" y="11448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4" name="CustomShape 74"/>
              <p:cNvSpPr/>
              <p:nvPr/>
            </p:nvSpPr>
            <p:spPr>
              <a:xfrm>
                <a:off x="8172000" y="11340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5" name="CustomShape 75"/>
              <p:cNvSpPr/>
              <p:nvPr/>
            </p:nvSpPr>
            <p:spPr>
              <a:xfrm>
                <a:off x="8135640" y="142560"/>
                <a:ext cx="62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6" name="CustomShape 76"/>
              <p:cNvSpPr/>
              <p:nvPr/>
            </p:nvSpPr>
            <p:spPr>
              <a:xfrm>
                <a:off x="8133840" y="14040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7" name="CustomShape 77"/>
              <p:cNvSpPr/>
              <p:nvPr/>
            </p:nvSpPr>
            <p:spPr>
              <a:xfrm>
                <a:off x="8144280" y="69552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8" name="CustomShape 78"/>
              <p:cNvSpPr/>
              <p:nvPr/>
            </p:nvSpPr>
            <p:spPr>
              <a:xfrm>
                <a:off x="8142480" y="6940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9" name="CustomShape 79"/>
              <p:cNvSpPr/>
              <p:nvPr/>
            </p:nvSpPr>
            <p:spPr>
              <a:xfrm>
                <a:off x="8128800" y="72252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0" name="CustomShape 80"/>
              <p:cNvSpPr/>
              <p:nvPr/>
            </p:nvSpPr>
            <p:spPr>
              <a:xfrm>
                <a:off x="8127000" y="7210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1" name="CustomShape 81"/>
              <p:cNvSpPr/>
              <p:nvPr/>
            </p:nvSpPr>
            <p:spPr>
              <a:xfrm>
                <a:off x="8135640" y="50652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2" name="CustomShape 82"/>
              <p:cNvSpPr/>
              <p:nvPr/>
            </p:nvSpPr>
            <p:spPr>
              <a:xfrm>
                <a:off x="8128800" y="50400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3" name="CustomShape 83"/>
              <p:cNvSpPr/>
              <p:nvPr/>
            </p:nvSpPr>
            <p:spPr>
              <a:xfrm>
                <a:off x="8199000" y="520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4" name="CustomShape 84"/>
              <p:cNvSpPr/>
              <p:nvPr/>
            </p:nvSpPr>
            <p:spPr>
              <a:xfrm>
                <a:off x="8197200" y="51768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5" name="CustomShape 85"/>
              <p:cNvSpPr/>
              <p:nvPr/>
            </p:nvSpPr>
            <p:spPr>
              <a:xfrm>
                <a:off x="8175240" y="506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6" name="CustomShape 86"/>
              <p:cNvSpPr/>
              <p:nvPr/>
            </p:nvSpPr>
            <p:spPr>
              <a:xfrm>
                <a:off x="8172000" y="5050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7" name="CustomShape 87"/>
              <p:cNvSpPr/>
              <p:nvPr/>
            </p:nvSpPr>
            <p:spPr>
              <a:xfrm>
                <a:off x="8135640" y="534600"/>
                <a:ext cx="6228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8" name="CustomShape 88"/>
              <p:cNvSpPr/>
              <p:nvPr/>
            </p:nvSpPr>
            <p:spPr>
              <a:xfrm>
                <a:off x="8133840" y="5320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9" name="CustomShape 89"/>
              <p:cNvSpPr/>
              <p:nvPr/>
            </p:nvSpPr>
            <p:spPr>
              <a:xfrm>
                <a:off x="8144280" y="1087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0" name="CustomShape 90"/>
              <p:cNvSpPr/>
              <p:nvPr/>
            </p:nvSpPr>
            <p:spPr>
              <a:xfrm>
                <a:off x="8142480" y="10854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1" name="CustomShape 91"/>
              <p:cNvSpPr/>
              <p:nvPr/>
            </p:nvSpPr>
            <p:spPr>
              <a:xfrm>
                <a:off x="8128800" y="1114560"/>
                <a:ext cx="864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2" name="CustomShape 92"/>
              <p:cNvSpPr/>
              <p:nvPr/>
            </p:nvSpPr>
            <p:spPr>
              <a:xfrm>
                <a:off x="8127000" y="11131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3" name="CustomShape 93"/>
              <p:cNvSpPr/>
              <p:nvPr/>
            </p:nvSpPr>
            <p:spPr>
              <a:xfrm>
                <a:off x="8135640" y="898200"/>
                <a:ext cx="8604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4" name="CustomShape 94"/>
              <p:cNvSpPr/>
              <p:nvPr/>
            </p:nvSpPr>
            <p:spPr>
              <a:xfrm>
                <a:off x="8128800" y="896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5" name="CustomShape 95"/>
              <p:cNvSpPr/>
              <p:nvPr/>
            </p:nvSpPr>
            <p:spPr>
              <a:xfrm>
                <a:off x="8199000" y="9129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6" name="CustomShape 96"/>
              <p:cNvSpPr/>
              <p:nvPr/>
            </p:nvSpPr>
            <p:spPr>
              <a:xfrm>
                <a:off x="8197200" y="91008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7" name="CustomShape 97"/>
              <p:cNvSpPr/>
              <p:nvPr/>
            </p:nvSpPr>
            <p:spPr>
              <a:xfrm>
                <a:off x="8175240" y="89820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8" name="CustomShape 98"/>
              <p:cNvSpPr/>
              <p:nvPr/>
            </p:nvSpPr>
            <p:spPr>
              <a:xfrm>
                <a:off x="8172000" y="897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9" name="CustomShape 99"/>
              <p:cNvSpPr/>
              <p:nvPr/>
            </p:nvSpPr>
            <p:spPr>
              <a:xfrm>
                <a:off x="8135640" y="926280"/>
                <a:ext cx="62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0" name="CustomShape 100"/>
              <p:cNvSpPr/>
              <p:nvPr/>
            </p:nvSpPr>
            <p:spPr>
              <a:xfrm>
                <a:off x="8133840" y="92412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721" name="Group 101"/>
          <p:cNvGrpSpPr/>
          <p:nvPr/>
        </p:nvGrpSpPr>
        <p:grpSpPr>
          <a:xfrm>
            <a:off x="7872840" y="94320"/>
            <a:ext cx="136440" cy="1546920"/>
            <a:chOff x="7872840" y="94320"/>
            <a:chExt cx="136440" cy="1546920"/>
          </a:xfrm>
        </p:grpSpPr>
        <p:sp>
          <p:nvSpPr>
            <p:cNvPr id="1722" name="CustomShape 102"/>
            <p:cNvSpPr/>
            <p:nvPr/>
          </p:nvSpPr>
          <p:spPr>
            <a:xfrm>
              <a:off x="7882200" y="9684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CustomShape 103"/>
            <p:cNvSpPr/>
            <p:nvPr/>
          </p:nvSpPr>
          <p:spPr>
            <a:xfrm>
              <a:off x="7875000" y="9432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CustomShape 104"/>
            <p:cNvSpPr/>
            <p:nvPr/>
          </p:nvSpPr>
          <p:spPr>
            <a:xfrm>
              <a:off x="7921080" y="9684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CustomShape 105"/>
            <p:cNvSpPr/>
            <p:nvPr/>
          </p:nvSpPr>
          <p:spPr>
            <a:xfrm>
              <a:off x="7917840" y="954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26" name="Group 106"/>
            <p:cNvGrpSpPr/>
            <p:nvPr/>
          </p:nvGrpSpPr>
          <p:grpSpPr>
            <a:xfrm>
              <a:off x="7872840" y="108000"/>
              <a:ext cx="136440" cy="1533240"/>
              <a:chOff x="7872840" y="108000"/>
              <a:chExt cx="136440" cy="1533240"/>
            </a:xfrm>
          </p:grpSpPr>
          <p:sp>
            <p:nvSpPr>
              <p:cNvPr id="1727" name="CustomShape 107"/>
              <p:cNvSpPr/>
              <p:nvPr/>
            </p:nvSpPr>
            <p:spPr>
              <a:xfrm>
                <a:off x="7890120" y="28548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8" name="CustomShape 108"/>
              <p:cNvSpPr/>
              <p:nvPr/>
            </p:nvSpPr>
            <p:spPr>
              <a:xfrm>
                <a:off x="7888320" y="2836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9" name="CustomShape 109"/>
              <p:cNvSpPr/>
              <p:nvPr/>
            </p:nvSpPr>
            <p:spPr>
              <a:xfrm>
                <a:off x="7874640" y="312840"/>
                <a:ext cx="8640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0" name="CustomShape 110"/>
              <p:cNvSpPr/>
              <p:nvPr/>
            </p:nvSpPr>
            <p:spPr>
              <a:xfrm>
                <a:off x="7872840" y="3110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1" name="CustomShape 111"/>
              <p:cNvSpPr/>
              <p:nvPr/>
            </p:nvSpPr>
            <p:spPr>
              <a:xfrm>
                <a:off x="7944840" y="1108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2" name="CustomShape 112"/>
              <p:cNvSpPr/>
              <p:nvPr/>
            </p:nvSpPr>
            <p:spPr>
              <a:xfrm>
                <a:off x="7943400" y="108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3" name="CustomShape 113"/>
              <p:cNvSpPr/>
              <p:nvPr/>
            </p:nvSpPr>
            <p:spPr>
              <a:xfrm>
                <a:off x="7882200" y="12492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4" name="CustomShape 114"/>
              <p:cNvSpPr/>
              <p:nvPr/>
            </p:nvSpPr>
            <p:spPr>
              <a:xfrm>
                <a:off x="7879680" y="1224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5" name="CustomShape 115"/>
              <p:cNvSpPr/>
              <p:nvPr/>
            </p:nvSpPr>
            <p:spPr>
              <a:xfrm>
                <a:off x="7890120" y="67716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6" name="CustomShape 116"/>
              <p:cNvSpPr/>
              <p:nvPr/>
            </p:nvSpPr>
            <p:spPr>
              <a:xfrm>
                <a:off x="7888320" y="6757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7" name="CustomShape 117"/>
              <p:cNvSpPr/>
              <p:nvPr/>
            </p:nvSpPr>
            <p:spPr>
              <a:xfrm>
                <a:off x="7874640" y="704520"/>
                <a:ext cx="864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8" name="CustomShape 118"/>
              <p:cNvSpPr/>
              <p:nvPr/>
            </p:nvSpPr>
            <p:spPr>
              <a:xfrm>
                <a:off x="7872840" y="70308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9" name="CustomShape 119"/>
              <p:cNvSpPr/>
              <p:nvPr/>
            </p:nvSpPr>
            <p:spPr>
              <a:xfrm>
                <a:off x="7882200" y="4885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0" name="CustomShape 120"/>
              <p:cNvSpPr/>
              <p:nvPr/>
            </p:nvSpPr>
            <p:spPr>
              <a:xfrm>
                <a:off x="7875000" y="48636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1" name="CustomShape 121"/>
              <p:cNvSpPr/>
              <p:nvPr/>
            </p:nvSpPr>
            <p:spPr>
              <a:xfrm>
                <a:off x="7944840" y="5025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2" name="CustomShape 122"/>
              <p:cNvSpPr/>
              <p:nvPr/>
            </p:nvSpPr>
            <p:spPr>
              <a:xfrm>
                <a:off x="7943400" y="49968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3" name="CustomShape 123"/>
              <p:cNvSpPr/>
              <p:nvPr/>
            </p:nvSpPr>
            <p:spPr>
              <a:xfrm>
                <a:off x="7921080" y="48852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4" name="CustomShape 124"/>
              <p:cNvSpPr/>
              <p:nvPr/>
            </p:nvSpPr>
            <p:spPr>
              <a:xfrm>
                <a:off x="7917840" y="48708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5" name="CustomShape 125"/>
              <p:cNvSpPr/>
              <p:nvPr/>
            </p:nvSpPr>
            <p:spPr>
              <a:xfrm>
                <a:off x="7882200" y="51624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6" name="CustomShape 126"/>
              <p:cNvSpPr/>
              <p:nvPr/>
            </p:nvSpPr>
            <p:spPr>
              <a:xfrm>
                <a:off x="7879680" y="514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7" name="CustomShape 127"/>
              <p:cNvSpPr/>
              <p:nvPr/>
            </p:nvSpPr>
            <p:spPr>
              <a:xfrm>
                <a:off x="7890120" y="10692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8" name="CustomShape 128"/>
              <p:cNvSpPr/>
              <p:nvPr/>
            </p:nvSpPr>
            <p:spPr>
              <a:xfrm>
                <a:off x="7888320" y="10681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9" name="CustomShape 129"/>
              <p:cNvSpPr/>
              <p:nvPr/>
            </p:nvSpPr>
            <p:spPr>
              <a:xfrm>
                <a:off x="7874640" y="1096560"/>
                <a:ext cx="8640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0" name="CustomShape 130"/>
              <p:cNvSpPr/>
              <p:nvPr/>
            </p:nvSpPr>
            <p:spPr>
              <a:xfrm>
                <a:off x="7872840" y="10947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1" name="CustomShape 131"/>
              <p:cNvSpPr/>
              <p:nvPr/>
            </p:nvSpPr>
            <p:spPr>
              <a:xfrm>
                <a:off x="7882200" y="88056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2" name="CustomShape 132"/>
              <p:cNvSpPr/>
              <p:nvPr/>
            </p:nvSpPr>
            <p:spPr>
              <a:xfrm>
                <a:off x="7875000" y="878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3" name="CustomShape 133"/>
              <p:cNvSpPr/>
              <p:nvPr/>
            </p:nvSpPr>
            <p:spPr>
              <a:xfrm>
                <a:off x="7944840" y="894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4" name="CustomShape 134"/>
              <p:cNvSpPr/>
              <p:nvPr/>
            </p:nvSpPr>
            <p:spPr>
              <a:xfrm>
                <a:off x="7943400" y="891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5" name="CustomShape 135"/>
              <p:cNvSpPr/>
              <p:nvPr/>
            </p:nvSpPr>
            <p:spPr>
              <a:xfrm>
                <a:off x="7921080" y="88056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6" name="CustomShape 136"/>
              <p:cNvSpPr/>
              <p:nvPr/>
            </p:nvSpPr>
            <p:spPr>
              <a:xfrm>
                <a:off x="7917840" y="879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7" name="CustomShape 137"/>
              <p:cNvSpPr/>
              <p:nvPr/>
            </p:nvSpPr>
            <p:spPr>
              <a:xfrm>
                <a:off x="7882200" y="9086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8" name="CustomShape 138"/>
              <p:cNvSpPr/>
              <p:nvPr/>
            </p:nvSpPr>
            <p:spPr>
              <a:xfrm>
                <a:off x="7879680" y="9061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9" name="CustomShape 139"/>
              <p:cNvSpPr/>
              <p:nvPr/>
            </p:nvSpPr>
            <p:spPr>
              <a:xfrm>
                <a:off x="7890120" y="1461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0" name="CustomShape 140"/>
              <p:cNvSpPr/>
              <p:nvPr/>
            </p:nvSpPr>
            <p:spPr>
              <a:xfrm>
                <a:off x="7888320" y="14594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1" name="CustomShape 141"/>
              <p:cNvSpPr/>
              <p:nvPr/>
            </p:nvSpPr>
            <p:spPr>
              <a:xfrm>
                <a:off x="7874640" y="1488240"/>
                <a:ext cx="864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2" name="CustomShape 142"/>
              <p:cNvSpPr/>
              <p:nvPr/>
            </p:nvSpPr>
            <p:spPr>
              <a:xfrm>
                <a:off x="7872840" y="148680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3" name="CustomShape 143"/>
              <p:cNvSpPr/>
              <p:nvPr/>
            </p:nvSpPr>
            <p:spPr>
              <a:xfrm>
                <a:off x="7882200" y="12722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4" name="CustomShape 144"/>
              <p:cNvSpPr/>
              <p:nvPr/>
            </p:nvSpPr>
            <p:spPr>
              <a:xfrm>
                <a:off x="7875000" y="1270080"/>
                <a:ext cx="9972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5" name="CustomShape 145"/>
              <p:cNvSpPr/>
              <p:nvPr/>
            </p:nvSpPr>
            <p:spPr>
              <a:xfrm>
                <a:off x="7944840" y="128628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6" name="CustomShape 146"/>
              <p:cNvSpPr/>
              <p:nvPr/>
            </p:nvSpPr>
            <p:spPr>
              <a:xfrm>
                <a:off x="7943400" y="1283400"/>
                <a:ext cx="4968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7" name="CustomShape 147"/>
              <p:cNvSpPr/>
              <p:nvPr/>
            </p:nvSpPr>
            <p:spPr>
              <a:xfrm>
                <a:off x="7921080" y="127224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8" name="CustomShape 148"/>
              <p:cNvSpPr/>
              <p:nvPr/>
            </p:nvSpPr>
            <p:spPr>
              <a:xfrm>
                <a:off x="7917840" y="127080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9" name="CustomShape 149"/>
              <p:cNvSpPr/>
              <p:nvPr/>
            </p:nvSpPr>
            <p:spPr>
              <a:xfrm>
                <a:off x="7882200" y="129996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0" name="CustomShape 150"/>
              <p:cNvSpPr/>
              <p:nvPr/>
            </p:nvSpPr>
            <p:spPr>
              <a:xfrm>
                <a:off x="7879680" y="12981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771" name="Group 151"/>
          <p:cNvGrpSpPr/>
          <p:nvPr/>
        </p:nvGrpSpPr>
        <p:grpSpPr>
          <a:xfrm>
            <a:off x="-268560" y="4222800"/>
            <a:ext cx="982440" cy="875520"/>
            <a:chOff x="-268560" y="4222800"/>
            <a:chExt cx="982440" cy="875520"/>
          </a:xfrm>
        </p:grpSpPr>
        <p:sp>
          <p:nvSpPr>
            <p:cNvPr id="1772" name="CustomShape 152"/>
            <p:cNvSpPr/>
            <p:nvPr/>
          </p:nvSpPr>
          <p:spPr>
            <a:xfrm>
              <a:off x="-268560" y="4239000"/>
              <a:ext cx="950400" cy="85932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CustomShape 153"/>
            <p:cNvSpPr/>
            <p:nvPr/>
          </p:nvSpPr>
          <p:spPr>
            <a:xfrm>
              <a:off x="650520" y="4222800"/>
              <a:ext cx="63360" cy="3240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74" name="PlaceHolder 15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775" name="PlaceHolder 15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CustomShape 1"/>
          <p:cNvSpPr/>
          <p:nvPr/>
        </p:nvSpPr>
        <p:spPr>
          <a:xfrm>
            <a:off x="1280880" y="3690720"/>
            <a:ext cx="4738680" cy="4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fr-FR" sz="1200" b="0" strike="noStrike" spc="-1">
                <a:solidFill>
                  <a:srgbClr val="1E1B1C"/>
                </a:solidFill>
                <a:latin typeface="Roboto"/>
                <a:ea typeface="Roboto"/>
              </a:rPr>
              <a:t>CREDITS: This presentation template was created by </a:t>
            </a:r>
            <a:r>
              <a:rPr lang="fr-FR" sz="1200" b="1" u="sng" strike="noStrike" spc="-1">
                <a:solidFill>
                  <a:srgbClr val="1E1B1C"/>
                </a:solidFill>
                <a:uFillTx/>
                <a:latin typeface="Roboto"/>
                <a:ea typeface="Roboto"/>
                <a:hlinkClick r:id="rId14"/>
              </a:rPr>
              <a:t>Slidesgo</a:t>
            </a:r>
            <a:r>
              <a:rPr lang="fr-FR" sz="1200" b="0" strike="noStrike" spc="-1">
                <a:solidFill>
                  <a:srgbClr val="1E1B1C"/>
                </a:solidFill>
                <a:latin typeface="Roboto"/>
                <a:ea typeface="Roboto"/>
              </a:rPr>
              <a:t>, including icons by </a:t>
            </a:r>
            <a:r>
              <a:rPr lang="fr-FR" sz="1200" b="1" u="sng" strike="noStrike" spc="-1">
                <a:solidFill>
                  <a:srgbClr val="1E1B1C"/>
                </a:solidFill>
                <a:uFillTx/>
                <a:latin typeface="Roboto"/>
                <a:ea typeface="Roboto"/>
                <a:hlinkClick r:id="rId15"/>
              </a:rPr>
              <a:t>Flaticon</a:t>
            </a:r>
            <a:r>
              <a:rPr lang="fr-FR" sz="1200" b="1" strike="noStrike" spc="-1">
                <a:solidFill>
                  <a:srgbClr val="1E1B1C"/>
                </a:solidFill>
                <a:latin typeface="Roboto"/>
                <a:ea typeface="Roboto"/>
              </a:rPr>
              <a:t> </a:t>
            </a:r>
            <a:r>
              <a:rPr lang="fr-FR" sz="1200" b="0" strike="noStrike" spc="-1">
                <a:solidFill>
                  <a:srgbClr val="1E1B1C"/>
                </a:solidFill>
                <a:latin typeface="Roboto"/>
                <a:ea typeface="Roboto"/>
              </a:rPr>
              <a:t>and infographics &amp; images by </a:t>
            </a:r>
            <a:r>
              <a:rPr lang="fr-FR" sz="1200" b="1" u="sng" strike="noStrike" spc="-1">
                <a:solidFill>
                  <a:srgbClr val="1E1B1C"/>
                </a:solidFill>
                <a:uFillTx/>
                <a:latin typeface="Roboto"/>
                <a:ea typeface="Roboto"/>
                <a:hlinkClick r:id="rId16"/>
              </a:rPr>
              <a:t>Freepik</a:t>
            </a:r>
            <a:endParaRPr lang="fr-FR" sz="1200" b="0" strike="noStrike" spc="-1">
              <a:latin typeface="Arial"/>
            </a:endParaRPr>
          </a:p>
        </p:txBody>
      </p:sp>
      <p:grpSp>
        <p:nvGrpSpPr>
          <p:cNvPr id="1813" name="Group 2"/>
          <p:cNvGrpSpPr/>
          <p:nvPr/>
        </p:nvGrpSpPr>
        <p:grpSpPr>
          <a:xfrm>
            <a:off x="8161560" y="283680"/>
            <a:ext cx="982440" cy="875880"/>
            <a:chOff x="8161560" y="283680"/>
            <a:chExt cx="982440" cy="875880"/>
          </a:xfrm>
        </p:grpSpPr>
        <p:sp>
          <p:nvSpPr>
            <p:cNvPr id="1814" name="CustomShape 3"/>
            <p:cNvSpPr/>
            <p:nvPr/>
          </p:nvSpPr>
          <p:spPr>
            <a:xfrm rot="10800000">
              <a:off x="8193600" y="283320"/>
              <a:ext cx="950400" cy="858960"/>
            </a:xfrm>
            <a:custGeom>
              <a:avLst/>
              <a:gdLst/>
              <a:ahLst/>
              <a:cxnLst/>
              <a:rect l="l" t="t" r="r" b="b"/>
              <a:pathLst>
                <a:path w="38068" h="34415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5" name="CustomShape 4"/>
            <p:cNvSpPr/>
            <p:nvPr/>
          </p:nvSpPr>
          <p:spPr>
            <a:xfrm rot="10800000">
              <a:off x="8161560" y="1127160"/>
              <a:ext cx="63360" cy="32400"/>
            </a:xfrm>
            <a:custGeom>
              <a:avLst/>
              <a:gdLst/>
              <a:ahLst/>
              <a:cxnLst/>
              <a:rect l="l" t="t" r="r" b="b"/>
              <a:pathLst>
                <a:path w="2596" h="1361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16" name="Group 5"/>
          <p:cNvGrpSpPr/>
          <p:nvPr/>
        </p:nvGrpSpPr>
        <p:grpSpPr>
          <a:xfrm>
            <a:off x="7535520" y="4025520"/>
            <a:ext cx="1607760" cy="601200"/>
            <a:chOff x="7535520" y="4025520"/>
            <a:chExt cx="1607760" cy="601200"/>
          </a:xfrm>
        </p:grpSpPr>
        <p:sp>
          <p:nvSpPr>
            <p:cNvPr id="1817" name="CustomShape 6"/>
            <p:cNvSpPr/>
            <p:nvPr/>
          </p:nvSpPr>
          <p:spPr>
            <a:xfrm rot="10800000">
              <a:off x="7570080" y="4042440"/>
              <a:ext cx="1573200" cy="58392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8" name="CustomShape 7"/>
            <p:cNvSpPr/>
            <p:nvPr/>
          </p:nvSpPr>
          <p:spPr>
            <a:xfrm rot="10800000">
              <a:off x="7537680" y="402696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9" name="CustomShape 8"/>
            <p:cNvSpPr/>
            <p:nvPr/>
          </p:nvSpPr>
          <p:spPr>
            <a:xfrm rot="10800000">
              <a:off x="7535520" y="40255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20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821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"/>
          <p:cNvGrpSpPr/>
          <p:nvPr/>
        </p:nvGrpSpPr>
        <p:grpSpPr>
          <a:xfrm>
            <a:off x="7533000" y="115200"/>
            <a:ext cx="1607760" cy="601920"/>
            <a:chOff x="7533000" y="115200"/>
            <a:chExt cx="1607760" cy="601920"/>
          </a:xfrm>
        </p:grpSpPr>
        <p:sp>
          <p:nvSpPr>
            <p:cNvPr id="94" name="CustomShape 2"/>
            <p:cNvSpPr/>
            <p:nvPr/>
          </p:nvSpPr>
          <p:spPr>
            <a:xfrm flipH="1">
              <a:off x="7567560" y="11520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3"/>
            <p:cNvSpPr/>
            <p:nvPr/>
          </p:nvSpPr>
          <p:spPr>
            <a:xfrm flipH="1">
              <a:off x="7534800" y="68220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4"/>
            <p:cNvSpPr/>
            <p:nvPr/>
          </p:nvSpPr>
          <p:spPr>
            <a:xfrm flipH="1">
              <a:off x="7533000" y="68040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5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"/>
          <p:cNvGrpSpPr/>
          <p:nvPr/>
        </p:nvGrpSpPr>
        <p:grpSpPr>
          <a:xfrm>
            <a:off x="7549200" y="44280"/>
            <a:ext cx="1688760" cy="1654560"/>
            <a:chOff x="7549200" y="44280"/>
            <a:chExt cx="1688760" cy="1654560"/>
          </a:xfrm>
        </p:grpSpPr>
        <p:sp>
          <p:nvSpPr>
            <p:cNvPr id="136" name="CustomShape 2"/>
            <p:cNvSpPr/>
            <p:nvPr/>
          </p:nvSpPr>
          <p:spPr>
            <a:xfrm rot="19829400">
              <a:off x="7756560" y="283320"/>
              <a:ext cx="1273320" cy="1177920"/>
            </a:xfrm>
            <a:custGeom>
              <a:avLst/>
              <a:gdLst/>
              <a:ahLst/>
              <a:cxnLst/>
              <a:rect l="l" t="t" r="r" b="b"/>
              <a:pathLst>
                <a:path w="9384" h="8679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3"/>
            <p:cNvSpPr/>
            <p:nvPr/>
          </p:nvSpPr>
          <p:spPr>
            <a:xfrm rot="19829400">
              <a:off x="7757640" y="280800"/>
              <a:ext cx="1271880" cy="1180440"/>
            </a:xfrm>
            <a:custGeom>
              <a:avLst/>
              <a:gdLst/>
              <a:ahLst/>
              <a:cxnLst/>
              <a:rect l="l" t="t" r="r" b="b"/>
              <a:pathLst>
                <a:path w="9370" h="870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8" name="Group 4"/>
          <p:cNvGrpSpPr/>
          <p:nvPr/>
        </p:nvGrpSpPr>
        <p:grpSpPr>
          <a:xfrm>
            <a:off x="7940880" y="4241160"/>
            <a:ext cx="1200960" cy="813600"/>
            <a:chOff x="7940880" y="4241160"/>
            <a:chExt cx="1200960" cy="813600"/>
          </a:xfrm>
        </p:grpSpPr>
        <p:sp>
          <p:nvSpPr>
            <p:cNvPr id="139" name="CustomShape 5"/>
            <p:cNvSpPr/>
            <p:nvPr/>
          </p:nvSpPr>
          <p:spPr>
            <a:xfrm>
              <a:off x="7973280" y="4241160"/>
              <a:ext cx="1168560" cy="796680"/>
            </a:xfrm>
            <a:custGeom>
              <a:avLst/>
              <a:gdLst/>
              <a:ahLst/>
              <a:cxnLst/>
              <a:rect l="l" t="t" r="r" b="b"/>
              <a:pathLst>
                <a:path w="24497" h="16715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6"/>
            <p:cNvSpPr/>
            <p:nvPr/>
          </p:nvSpPr>
          <p:spPr>
            <a:xfrm>
              <a:off x="7942680" y="5020920"/>
              <a:ext cx="62280" cy="32400"/>
            </a:xfrm>
            <a:custGeom>
              <a:avLst/>
              <a:gdLst/>
              <a:ahLst/>
              <a:cxnLst/>
              <a:rect l="l" t="t" r="r" b="b"/>
              <a:pathLst>
                <a:path w="1340" h="708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7"/>
            <p:cNvSpPr/>
            <p:nvPr/>
          </p:nvSpPr>
          <p:spPr>
            <a:xfrm>
              <a:off x="7940880" y="5020200"/>
              <a:ext cx="65520" cy="34560"/>
            </a:xfrm>
            <a:custGeom>
              <a:avLst/>
              <a:gdLst/>
              <a:ahLst/>
              <a:cxnLst/>
              <a:rect l="l" t="t" r="r" b="b"/>
              <a:pathLst>
                <a:path w="1404" h="755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2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43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"/>
          <p:cNvGrpSpPr/>
          <p:nvPr/>
        </p:nvGrpSpPr>
        <p:grpSpPr>
          <a:xfrm>
            <a:off x="0" y="4028400"/>
            <a:ext cx="1607760" cy="601920"/>
            <a:chOff x="0" y="4028400"/>
            <a:chExt cx="1607760" cy="601920"/>
          </a:xfrm>
        </p:grpSpPr>
        <p:sp>
          <p:nvSpPr>
            <p:cNvPr id="181" name="CustomShape 2"/>
            <p:cNvSpPr/>
            <p:nvPr/>
          </p:nvSpPr>
          <p:spPr>
            <a:xfrm>
              <a:off x="0" y="402840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3"/>
            <p:cNvSpPr/>
            <p:nvPr/>
          </p:nvSpPr>
          <p:spPr>
            <a:xfrm>
              <a:off x="1540440" y="4595040"/>
              <a:ext cx="65880" cy="3420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4"/>
            <p:cNvSpPr/>
            <p:nvPr/>
          </p:nvSpPr>
          <p:spPr>
            <a:xfrm>
              <a:off x="1539360" y="459360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4" name="Group 5"/>
          <p:cNvGrpSpPr/>
          <p:nvPr/>
        </p:nvGrpSpPr>
        <p:grpSpPr>
          <a:xfrm>
            <a:off x="8092800" y="-100800"/>
            <a:ext cx="1206000" cy="816840"/>
            <a:chOff x="8092800" y="-100800"/>
            <a:chExt cx="1206000" cy="816840"/>
          </a:xfrm>
        </p:grpSpPr>
        <p:sp>
          <p:nvSpPr>
            <p:cNvPr id="185" name="CustomShape 6"/>
            <p:cNvSpPr/>
            <p:nvPr/>
          </p:nvSpPr>
          <p:spPr>
            <a:xfrm>
              <a:off x="8125560" y="-100800"/>
              <a:ext cx="1173240" cy="799920"/>
            </a:xfrm>
            <a:custGeom>
              <a:avLst/>
              <a:gdLst/>
              <a:ahLst/>
              <a:cxnLst/>
              <a:rect l="l" t="t" r="r" b="b"/>
              <a:pathLst>
                <a:path w="24497" h="16708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7"/>
            <p:cNvSpPr/>
            <p:nvPr/>
          </p:nvSpPr>
          <p:spPr>
            <a:xfrm>
              <a:off x="8094600" y="682560"/>
              <a:ext cx="62280" cy="32400"/>
            </a:xfrm>
            <a:custGeom>
              <a:avLst/>
              <a:gdLst/>
              <a:ahLst/>
              <a:cxnLst/>
              <a:rect l="l" t="t" r="r" b="b"/>
              <a:pathLst>
                <a:path w="1333" h="706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8"/>
            <p:cNvSpPr/>
            <p:nvPr/>
          </p:nvSpPr>
          <p:spPr>
            <a:xfrm>
              <a:off x="8092800" y="681120"/>
              <a:ext cx="65520" cy="34920"/>
            </a:xfrm>
            <a:custGeom>
              <a:avLst/>
              <a:gdLst/>
              <a:ahLst/>
              <a:cxnLst/>
              <a:rect l="l" t="t" r="r" b="b"/>
              <a:pathLst>
                <a:path w="1397" h="762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8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"/>
          <p:cNvGrpSpPr/>
          <p:nvPr/>
        </p:nvGrpSpPr>
        <p:grpSpPr>
          <a:xfrm>
            <a:off x="1440" y="4326480"/>
            <a:ext cx="1206000" cy="816840"/>
            <a:chOff x="1440" y="4326480"/>
            <a:chExt cx="1206000" cy="816840"/>
          </a:xfrm>
        </p:grpSpPr>
        <p:sp>
          <p:nvSpPr>
            <p:cNvPr id="227" name="CustomShape 2"/>
            <p:cNvSpPr/>
            <p:nvPr/>
          </p:nvSpPr>
          <p:spPr>
            <a:xfrm rot="10800000">
              <a:off x="1440" y="4343400"/>
              <a:ext cx="1173240" cy="799920"/>
            </a:xfrm>
            <a:custGeom>
              <a:avLst/>
              <a:gdLst/>
              <a:ahLst/>
              <a:cxnLst/>
              <a:rect l="l" t="t" r="r" b="b"/>
              <a:pathLst>
                <a:path w="24497" h="16708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3"/>
            <p:cNvSpPr/>
            <p:nvPr/>
          </p:nvSpPr>
          <p:spPr>
            <a:xfrm rot="10800000">
              <a:off x="1143720" y="4327560"/>
              <a:ext cx="62640" cy="32760"/>
            </a:xfrm>
            <a:custGeom>
              <a:avLst/>
              <a:gdLst/>
              <a:ahLst/>
              <a:cxnLst/>
              <a:rect l="l" t="t" r="r" b="b"/>
              <a:pathLst>
                <a:path w="1333" h="706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"/>
            <p:cNvSpPr/>
            <p:nvPr/>
          </p:nvSpPr>
          <p:spPr>
            <a:xfrm rot="10800000">
              <a:off x="1141920" y="4326480"/>
              <a:ext cx="65520" cy="34920"/>
            </a:xfrm>
            <a:custGeom>
              <a:avLst/>
              <a:gdLst/>
              <a:ahLst/>
              <a:cxnLst/>
              <a:rect l="l" t="t" r="r" b="b"/>
              <a:pathLst>
                <a:path w="1397" h="762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231F2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0" name="Group 5"/>
          <p:cNvGrpSpPr/>
          <p:nvPr/>
        </p:nvGrpSpPr>
        <p:grpSpPr>
          <a:xfrm>
            <a:off x="1800" y="-280440"/>
            <a:ext cx="1168200" cy="1041120"/>
            <a:chOff x="1800" y="-280440"/>
            <a:chExt cx="1168200" cy="1041120"/>
          </a:xfrm>
        </p:grpSpPr>
        <p:sp>
          <p:nvSpPr>
            <p:cNvPr id="231" name="CustomShape 6"/>
            <p:cNvSpPr/>
            <p:nvPr/>
          </p:nvSpPr>
          <p:spPr>
            <a:xfrm rot="10800000">
              <a:off x="1094040" y="720720"/>
              <a:ext cx="75960" cy="39240"/>
            </a:xfrm>
            <a:custGeom>
              <a:avLst/>
              <a:gdLst/>
              <a:ahLst/>
              <a:cxnLst/>
              <a:rect l="l" t="t" r="r" b="b"/>
              <a:pathLst>
                <a:path w="2101" h="1106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 rot="10800000">
              <a:off x="1800" y="-280440"/>
              <a:ext cx="1130040" cy="1021320"/>
            </a:xfrm>
            <a:custGeom>
              <a:avLst/>
              <a:gdLst/>
              <a:ahLst/>
              <a:cxnLst/>
              <a:rect l="l" t="t" r="r" b="b"/>
              <a:pathLst>
                <a:path w="30877" h="27916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8"/>
            <p:cNvSpPr/>
            <p:nvPr/>
          </p:nvSpPr>
          <p:spPr>
            <a:xfrm rot="10800000">
              <a:off x="1096560" y="720000"/>
              <a:ext cx="70920" cy="40680"/>
            </a:xfrm>
            <a:custGeom>
              <a:avLst/>
              <a:gdLst/>
              <a:ahLst/>
              <a:cxnLst/>
              <a:rect l="l" t="t" r="r" b="b"/>
              <a:pathLst>
                <a:path w="1968" h="1159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4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235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1"/>
          <p:cNvGrpSpPr/>
          <p:nvPr/>
        </p:nvGrpSpPr>
        <p:grpSpPr>
          <a:xfrm>
            <a:off x="0" y="445320"/>
            <a:ext cx="1607760" cy="601920"/>
            <a:chOff x="0" y="445320"/>
            <a:chExt cx="1607760" cy="601920"/>
          </a:xfrm>
        </p:grpSpPr>
        <p:sp>
          <p:nvSpPr>
            <p:cNvPr id="311" name="CustomShape 2"/>
            <p:cNvSpPr/>
            <p:nvPr/>
          </p:nvSpPr>
          <p:spPr>
            <a:xfrm>
              <a:off x="0" y="445320"/>
              <a:ext cx="1573200" cy="58428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3"/>
            <p:cNvSpPr/>
            <p:nvPr/>
          </p:nvSpPr>
          <p:spPr>
            <a:xfrm>
              <a:off x="1540440" y="1011960"/>
              <a:ext cx="65880" cy="3420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4"/>
            <p:cNvSpPr/>
            <p:nvPr/>
          </p:nvSpPr>
          <p:spPr>
            <a:xfrm>
              <a:off x="1539360" y="101052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4" name="Group 5"/>
          <p:cNvGrpSpPr/>
          <p:nvPr/>
        </p:nvGrpSpPr>
        <p:grpSpPr>
          <a:xfrm>
            <a:off x="8139240" y="-25920"/>
            <a:ext cx="136440" cy="1546920"/>
            <a:chOff x="8139240" y="-25920"/>
            <a:chExt cx="136440" cy="1546920"/>
          </a:xfrm>
        </p:grpSpPr>
        <p:sp>
          <p:nvSpPr>
            <p:cNvPr id="315" name="CustomShape 6"/>
            <p:cNvSpPr/>
            <p:nvPr/>
          </p:nvSpPr>
          <p:spPr>
            <a:xfrm>
              <a:off x="8148600" y="-23400"/>
              <a:ext cx="85680" cy="3060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7"/>
            <p:cNvSpPr/>
            <p:nvPr/>
          </p:nvSpPr>
          <p:spPr>
            <a:xfrm>
              <a:off x="8141400" y="-25920"/>
              <a:ext cx="10008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8"/>
            <p:cNvSpPr/>
            <p:nvPr/>
          </p:nvSpPr>
          <p:spPr>
            <a:xfrm>
              <a:off x="8187480" y="-23400"/>
              <a:ext cx="70560" cy="3960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9"/>
            <p:cNvSpPr/>
            <p:nvPr/>
          </p:nvSpPr>
          <p:spPr>
            <a:xfrm>
              <a:off x="8184240" y="-2484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9" name="Group 10"/>
            <p:cNvGrpSpPr/>
            <p:nvPr/>
          </p:nvGrpSpPr>
          <p:grpSpPr>
            <a:xfrm>
              <a:off x="8139240" y="-12240"/>
              <a:ext cx="136440" cy="1533240"/>
              <a:chOff x="8139240" y="-12240"/>
              <a:chExt cx="136440" cy="1533240"/>
            </a:xfrm>
          </p:grpSpPr>
          <p:sp>
            <p:nvSpPr>
              <p:cNvPr id="320" name="CustomShape 11"/>
              <p:cNvSpPr/>
              <p:nvPr/>
            </p:nvSpPr>
            <p:spPr>
              <a:xfrm>
                <a:off x="8156520" y="165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1" name="CustomShape 12"/>
              <p:cNvSpPr/>
              <p:nvPr/>
            </p:nvSpPr>
            <p:spPr>
              <a:xfrm>
                <a:off x="8154720" y="16344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2" name="CustomShape 13"/>
              <p:cNvSpPr/>
              <p:nvPr/>
            </p:nvSpPr>
            <p:spPr>
              <a:xfrm>
                <a:off x="8141040" y="19260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3" name="CustomShape 14"/>
              <p:cNvSpPr/>
              <p:nvPr/>
            </p:nvSpPr>
            <p:spPr>
              <a:xfrm>
                <a:off x="8139240" y="19080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4" name="CustomShape 15"/>
              <p:cNvSpPr/>
              <p:nvPr/>
            </p:nvSpPr>
            <p:spPr>
              <a:xfrm>
                <a:off x="8211240" y="-93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" name="CustomShape 16"/>
              <p:cNvSpPr/>
              <p:nvPr/>
            </p:nvSpPr>
            <p:spPr>
              <a:xfrm>
                <a:off x="8210160" y="-1224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6" name="CustomShape 17"/>
              <p:cNvSpPr/>
              <p:nvPr/>
            </p:nvSpPr>
            <p:spPr>
              <a:xfrm>
                <a:off x="8148600" y="46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7" name="CustomShape 18"/>
              <p:cNvSpPr/>
              <p:nvPr/>
            </p:nvSpPr>
            <p:spPr>
              <a:xfrm>
                <a:off x="8146080" y="216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" name="CustomShape 19"/>
              <p:cNvSpPr/>
              <p:nvPr/>
            </p:nvSpPr>
            <p:spPr>
              <a:xfrm>
                <a:off x="8156520" y="55692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9" name="CustomShape 20"/>
              <p:cNvSpPr/>
              <p:nvPr/>
            </p:nvSpPr>
            <p:spPr>
              <a:xfrm>
                <a:off x="8154720" y="55548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0" name="CustomShape 21"/>
              <p:cNvSpPr/>
              <p:nvPr/>
            </p:nvSpPr>
            <p:spPr>
              <a:xfrm>
                <a:off x="8141040" y="5842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1" name="CustomShape 22"/>
              <p:cNvSpPr/>
              <p:nvPr/>
            </p:nvSpPr>
            <p:spPr>
              <a:xfrm>
                <a:off x="8139240" y="58284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2" name="CustomShape 23"/>
              <p:cNvSpPr/>
              <p:nvPr/>
            </p:nvSpPr>
            <p:spPr>
              <a:xfrm>
                <a:off x="8148600" y="3682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" name="CustomShape 24"/>
              <p:cNvSpPr/>
              <p:nvPr/>
            </p:nvSpPr>
            <p:spPr>
              <a:xfrm>
                <a:off x="8141400" y="366120"/>
                <a:ext cx="1000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4" name="CustomShape 25"/>
              <p:cNvSpPr/>
              <p:nvPr/>
            </p:nvSpPr>
            <p:spPr>
              <a:xfrm>
                <a:off x="8211240" y="3823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5" name="CustomShape 26"/>
              <p:cNvSpPr/>
              <p:nvPr/>
            </p:nvSpPr>
            <p:spPr>
              <a:xfrm>
                <a:off x="8210160" y="379440"/>
                <a:ext cx="4932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" name="CustomShape 27"/>
              <p:cNvSpPr/>
              <p:nvPr/>
            </p:nvSpPr>
            <p:spPr>
              <a:xfrm>
                <a:off x="8187480" y="36828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7" name="CustomShape 28"/>
              <p:cNvSpPr/>
              <p:nvPr/>
            </p:nvSpPr>
            <p:spPr>
              <a:xfrm>
                <a:off x="8184240" y="366480"/>
                <a:ext cx="766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8" name="CustomShape 29"/>
              <p:cNvSpPr/>
              <p:nvPr/>
            </p:nvSpPr>
            <p:spPr>
              <a:xfrm>
                <a:off x="8148600" y="39600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30"/>
              <p:cNvSpPr/>
              <p:nvPr/>
            </p:nvSpPr>
            <p:spPr>
              <a:xfrm>
                <a:off x="8146080" y="394200"/>
                <a:ext cx="6588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0" name="CustomShape 31"/>
              <p:cNvSpPr/>
              <p:nvPr/>
            </p:nvSpPr>
            <p:spPr>
              <a:xfrm>
                <a:off x="8156520" y="94896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CustomShape 32"/>
              <p:cNvSpPr/>
              <p:nvPr/>
            </p:nvSpPr>
            <p:spPr>
              <a:xfrm>
                <a:off x="8154720" y="94716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" name="CustomShape 33"/>
              <p:cNvSpPr/>
              <p:nvPr/>
            </p:nvSpPr>
            <p:spPr>
              <a:xfrm>
                <a:off x="8141040" y="976320"/>
                <a:ext cx="86760" cy="15084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" name="CustomShape 34"/>
              <p:cNvSpPr/>
              <p:nvPr/>
            </p:nvSpPr>
            <p:spPr>
              <a:xfrm>
                <a:off x="8139240" y="97452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4" name="CustomShape 35"/>
              <p:cNvSpPr/>
              <p:nvPr/>
            </p:nvSpPr>
            <p:spPr>
              <a:xfrm>
                <a:off x="8148600" y="760320"/>
                <a:ext cx="8568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5" name="CustomShape 36"/>
              <p:cNvSpPr/>
              <p:nvPr/>
            </p:nvSpPr>
            <p:spPr>
              <a:xfrm>
                <a:off x="8141400" y="757800"/>
                <a:ext cx="10008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6" name="CustomShape 37"/>
              <p:cNvSpPr/>
              <p:nvPr/>
            </p:nvSpPr>
            <p:spPr>
              <a:xfrm>
                <a:off x="8211240" y="77436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7" name="CustomShape 38"/>
              <p:cNvSpPr/>
              <p:nvPr/>
            </p:nvSpPr>
            <p:spPr>
              <a:xfrm>
                <a:off x="8210160" y="771480"/>
                <a:ext cx="4932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8" name="CustomShape 39"/>
              <p:cNvSpPr/>
              <p:nvPr/>
            </p:nvSpPr>
            <p:spPr>
              <a:xfrm>
                <a:off x="8187480" y="760320"/>
                <a:ext cx="7056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9" name="CustomShape 40"/>
              <p:cNvSpPr/>
              <p:nvPr/>
            </p:nvSpPr>
            <p:spPr>
              <a:xfrm>
                <a:off x="8184240" y="7588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0" name="CustomShape 41"/>
              <p:cNvSpPr/>
              <p:nvPr/>
            </p:nvSpPr>
            <p:spPr>
              <a:xfrm>
                <a:off x="8148600" y="7884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1" name="CustomShape 42"/>
              <p:cNvSpPr/>
              <p:nvPr/>
            </p:nvSpPr>
            <p:spPr>
              <a:xfrm>
                <a:off x="8146080" y="78588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2" name="CustomShape 43"/>
              <p:cNvSpPr/>
              <p:nvPr/>
            </p:nvSpPr>
            <p:spPr>
              <a:xfrm>
                <a:off x="8156520" y="1340640"/>
                <a:ext cx="119160" cy="17568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3" name="CustomShape 44"/>
              <p:cNvSpPr/>
              <p:nvPr/>
            </p:nvSpPr>
            <p:spPr>
              <a:xfrm>
                <a:off x="8154720" y="1339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4" name="CustomShape 45"/>
              <p:cNvSpPr/>
              <p:nvPr/>
            </p:nvSpPr>
            <p:spPr>
              <a:xfrm>
                <a:off x="8141040" y="136800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" name="CustomShape 46"/>
              <p:cNvSpPr/>
              <p:nvPr/>
            </p:nvSpPr>
            <p:spPr>
              <a:xfrm>
                <a:off x="8139240" y="1366560"/>
                <a:ext cx="90000" cy="15444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" name="CustomShape 47"/>
              <p:cNvSpPr/>
              <p:nvPr/>
            </p:nvSpPr>
            <p:spPr>
              <a:xfrm>
                <a:off x="8148600" y="11520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7" name="CustomShape 48"/>
              <p:cNvSpPr/>
              <p:nvPr/>
            </p:nvSpPr>
            <p:spPr>
              <a:xfrm>
                <a:off x="8141400" y="1149840"/>
                <a:ext cx="1000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8" name="CustomShape 49"/>
              <p:cNvSpPr/>
              <p:nvPr/>
            </p:nvSpPr>
            <p:spPr>
              <a:xfrm>
                <a:off x="8211240" y="11660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9" name="CustomShape 50"/>
              <p:cNvSpPr/>
              <p:nvPr/>
            </p:nvSpPr>
            <p:spPr>
              <a:xfrm>
                <a:off x="8210160" y="1163160"/>
                <a:ext cx="49320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0" name="CustomShape 51"/>
              <p:cNvSpPr/>
              <p:nvPr/>
            </p:nvSpPr>
            <p:spPr>
              <a:xfrm>
                <a:off x="8187480" y="115200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1" name="CustomShape 52"/>
              <p:cNvSpPr/>
              <p:nvPr/>
            </p:nvSpPr>
            <p:spPr>
              <a:xfrm>
                <a:off x="8184240" y="1150560"/>
                <a:ext cx="766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2" name="CustomShape 53"/>
              <p:cNvSpPr/>
              <p:nvPr/>
            </p:nvSpPr>
            <p:spPr>
              <a:xfrm>
                <a:off x="8148600" y="1179720"/>
                <a:ext cx="6192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3" name="CustomShape 54"/>
              <p:cNvSpPr/>
              <p:nvPr/>
            </p:nvSpPr>
            <p:spPr>
              <a:xfrm>
                <a:off x="8146080" y="117792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364" name="Group 55"/>
          <p:cNvGrpSpPr/>
          <p:nvPr/>
        </p:nvGrpSpPr>
        <p:grpSpPr>
          <a:xfrm>
            <a:off x="8393400" y="-858600"/>
            <a:ext cx="136440" cy="1546920"/>
            <a:chOff x="8393400" y="-858600"/>
            <a:chExt cx="136440" cy="1546920"/>
          </a:xfrm>
        </p:grpSpPr>
        <p:sp>
          <p:nvSpPr>
            <p:cNvPr id="365" name="CustomShape 56"/>
            <p:cNvSpPr/>
            <p:nvPr/>
          </p:nvSpPr>
          <p:spPr>
            <a:xfrm>
              <a:off x="8402400" y="-856080"/>
              <a:ext cx="8568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57"/>
            <p:cNvSpPr/>
            <p:nvPr/>
          </p:nvSpPr>
          <p:spPr>
            <a:xfrm>
              <a:off x="8395200" y="-85860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58"/>
            <p:cNvSpPr/>
            <p:nvPr/>
          </p:nvSpPr>
          <p:spPr>
            <a:xfrm>
              <a:off x="8441640" y="-85608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CustomShape 59"/>
            <p:cNvSpPr/>
            <p:nvPr/>
          </p:nvSpPr>
          <p:spPr>
            <a:xfrm>
              <a:off x="8438400" y="-85752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9" name="Group 60"/>
            <p:cNvGrpSpPr/>
            <p:nvPr/>
          </p:nvGrpSpPr>
          <p:grpSpPr>
            <a:xfrm>
              <a:off x="8393400" y="-844920"/>
              <a:ext cx="136440" cy="1533240"/>
              <a:chOff x="8393400" y="-844920"/>
              <a:chExt cx="136440" cy="1533240"/>
            </a:xfrm>
          </p:grpSpPr>
          <p:sp>
            <p:nvSpPr>
              <p:cNvPr id="370" name="CustomShape 61"/>
              <p:cNvSpPr/>
              <p:nvPr/>
            </p:nvSpPr>
            <p:spPr>
              <a:xfrm>
                <a:off x="8410680" y="-66708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1" name="CustomShape 62"/>
              <p:cNvSpPr/>
              <p:nvPr/>
            </p:nvSpPr>
            <p:spPr>
              <a:xfrm>
                <a:off x="8408880" y="-6685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2" name="CustomShape 63"/>
              <p:cNvSpPr/>
              <p:nvPr/>
            </p:nvSpPr>
            <p:spPr>
              <a:xfrm>
                <a:off x="8395200" y="-640080"/>
                <a:ext cx="8676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3" name="CustomShape 64"/>
              <p:cNvSpPr/>
              <p:nvPr/>
            </p:nvSpPr>
            <p:spPr>
              <a:xfrm>
                <a:off x="8393400" y="-6418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4" name="CustomShape 65"/>
              <p:cNvSpPr/>
              <p:nvPr/>
            </p:nvSpPr>
            <p:spPr>
              <a:xfrm>
                <a:off x="8465400" y="-84204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5" name="CustomShape 66"/>
              <p:cNvSpPr/>
              <p:nvPr/>
            </p:nvSpPr>
            <p:spPr>
              <a:xfrm>
                <a:off x="8463600" y="-8449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6" name="CustomShape 67"/>
              <p:cNvSpPr/>
              <p:nvPr/>
            </p:nvSpPr>
            <p:spPr>
              <a:xfrm>
                <a:off x="8402400" y="-82800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7" name="CustomShape 68"/>
              <p:cNvSpPr/>
              <p:nvPr/>
            </p:nvSpPr>
            <p:spPr>
              <a:xfrm>
                <a:off x="8400240" y="-8305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8" name="CustomShape 69"/>
              <p:cNvSpPr/>
              <p:nvPr/>
            </p:nvSpPr>
            <p:spPr>
              <a:xfrm>
                <a:off x="8410680" y="-27540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9" name="CustomShape 70"/>
              <p:cNvSpPr/>
              <p:nvPr/>
            </p:nvSpPr>
            <p:spPr>
              <a:xfrm>
                <a:off x="8408880" y="-277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0" name="CustomShape 71"/>
              <p:cNvSpPr/>
              <p:nvPr/>
            </p:nvSpPr>
            <p:spPr>
              <a:xfrm>
                <a:off x="8395200" y="-24804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1" name="CustomShape 72"/>
              <p:cNvSpPr/>
              <p:nvPr/>
            </p:nvSpPr>
            <p:spPr>
              <a:xfrm>
                <a:off x="8393400" y="-24948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2" name="CustomShape 73"/>
              <p:cNvSpPr/>
              <p:nvPr/>
            </p:nvSpPr>
            <p:spPr>
              <a:xfrm>
                <a:off x="8402400" y="-46440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3" name="CustomShape 74"/>
              <p:cNvSpPr/>
              <p:nvPr/>
            </p:nvSpPr>
            <p:spPr>
              <a:xfrm>
                <a:off x="8395200" y="-4665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" name="CustomShape 75"/>
              <p:cNvSpPr/>
              <p:nvPr/>
            </p:nvSpPr>
            <p:spPr>
              <a:xfrm>
                <a:off x="8465400" y="-4503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5" name="CustomShape 76"/>
              <p:cNvSpPr/>
              <p:nvPr/>
            </p:nvSpPr>
            <p:spPr>
              <a:xfrm>
                <a:off x="8463600" y="-4525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6" name="CustomShape 77"/>
              <p:cNvSpPr/>
              <p:nvPr/>
            </p:nvSpPr>
            <p:spPr>
              <a:xfrm>
                <a:off x="8441640" y="-46440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7" name="CustomShape 78"/>
              <p:cNvSpPr/>
              <p:nvPr/>
            </p:nvSpPr>
            <p:spPr>
              <a:xfrm>
                <a:off x="8438400" y="-46548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CustomShape 79"/>
              <p:cNvSpPr/>
              <p:nvPr/>
            </p:nvSpPr>
            <p:spPr>
              <a:xfrm>
                <a:off x="8402400" y="-43668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9" name="CustomShape 80"/>
              <p:cNvSpPr/>
              <p:nvPr/>
            </p:nvSpPr>
            <p:spPr>
              <a:xfrm>
                <a:off x="8400240" y="-43848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0" name="CustomShape 81"/>
              <p:cNvSpPr/>
              <p:nvPr/>
            </p:nvSpPr>
            <p:spPr>
              <a:xfrm>
                <a:off x="8410680" y="11664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1" name="CustomShape 82"/>
              <p:cNvSpPr/>
              <p:nvPr/>
            </p:nvSpPr>
            <p:spPr>
              <a:xfrm>
                <a:off x="8408880" y="11520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2" name="CustomShape 83"/>
              <p:cNvSpPr/>
              <p:nvPr/>
            </p:nvSpPr>
            <p:spPr>
              <a:xfrm>
                <a:off x="8395200" y="14364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3" name="CustomShape 84"/>
              <p:cNvSpPr/>
              <p:nvPr/>
            </p:nvSpPr>
            <p:spPr>
              <a:xfrm>
                <a:off x="8393400" y="1418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4" name="CustomShape 85"/>
              <p:cNvSpPr/>
              <p:nvPr/>
            </p:nvSpPr>
            <p:spPr>
              <a:xfrm>
                <a:off x="8402400" y="-723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5" name="CustomShape 86"/>
              <p:cNvSpPr/>
              <p:nvPr/>
            </p:nvSpPr>
            <p:spPr>
              <a:xfrm>
                <a:off x="8395200" y="-7488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6" name="CustomShape 87"/>
              <p:cNvSpPr/>
              <p:nvPr/>
            </p:nvSpPr>
            <p:spPr>
              <a:xfrm>
                <a:off x="8465400" y="-583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7" name="CustomShape 88"/>
              <p:cNvSpPr/>
              <p:nvPr/>
            </p:nvSpPr>
            <p:spPr>
              <a:xfrm>
                <a:off x="8463600" y="-612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" name="CustomShape 89"/>
              <p:cNvSpPr/>
              <p:nvPr/>
            </p:nvSpPr>
            <p:spPr>
              <a:xfrm>
                <a:off x="8441640" y="-723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" name="CustomShape 90"/>
              <p:cNvSpPr/>
              <p:nvPr/>
            </p:nvSpPr>
            <p:spPr>
              <a:xfrm>
                <a:off x="8438400" y="-7380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0" name="CustomShape 91"/>
              <p:cNvSpPr/>
              <p:nvPr/>
            </p:nvSpPr>
            <p:spPr>
              <a:xfrm>
                <a:off x="8402400" y="-442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1" name="CustomShape 92"/>
              <p:cNvSpPr/>
              <p:nvPr/>
            </p:nvSpPr>
            <p:spPr>
              <a:xfrm>
                <a:off x="8400240" y="-468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2" name="CustomShape 93"/>
              <p:cNvSpPr/>
              <p:nvPr/>
            </p:nvSpPr>
            <p:spPr>
              <a:xfrm>
                <a:off x="8410680" y="5083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" name="CustomShape 94"/>
              <p:cNvSpPr/>
              <p:nvPr/>
            </p:nvSpPr>
            <p:spPr>
              <a:xfrm>
                <a:off x="8408880" y="506520"/>
                <a:ext cx="11988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" name="CustomShape 95"/>
              <p:cNvSpPr/>
              <p:nvPr/>
            </p:nvSpPr>
            <p:spPr>
              <a:xfrm>
                <a:off x="8395200" y="535680"/>
                <a:ext cx="8676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5" name="CustomShape 96"/>
              <p:cNvSpPr/>
              <p:nvPr/>
            </p:nvSpPr>
            <p:spPr>
              <a:xfrm>
                <a:off x="8393400" y="5342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6" name="CustomShape 97"/>
              <p:cNvSpPr/>
              <p:nvPr/>
            </p:nvSpPr>
            <p:spPr>
              <a:xfrm>
                <a:off x="8402400" y="31932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7" name="CustomShape 98"/>
              <p:cNvSpPr/>
              <p:nvPr/>
            </p:nvSpPr>
            <p:spPr>
              <a:xfrm>
                <a:off x="8395200" y="31716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8" name="CustomShape 99"/>
              <p:cNvSpPr/>
              <p:nvPr/>
            </p:nvSpPr>
            <p:spPr>
              <a:xfrm>
                <a:off x="8465400" y="3333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9" name="CustomShape 100"/>
              <p:cNvSpPr/>
              <p:nvPr/>
            </p:nvSpPr>
            <p:spPr>
              <a:xfrm>
                <a:off x="8463600" y="3312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0" name="CustomShape 101"/>
              <p:cNvSpPr/>
              <p:nvPr/>
            </p:nvSpPr>
            <p:spPr>
              <a:xfrm>
                <a:off x="8441640" y="31932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1" name="CustomShape 102"/>
              <p:cNvSpPr/>
              <p:nvPr/>
            </p:nvSpPr>
            <p:spPr>
              <a:xfrm>
                <a:off x="8438400" y="31824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2" name="CustomShape 103"/>
              <p:cNvSpPr/>
              <p:nvPr/>
            </p:nvSpPr>
            <p:spPr>
              <a:xfrm>
                <a:off x="8402400" y="34740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3" name="CustomShape 104"/>
              <p:cNvSpPr/>
              <p:nvPr/>
            </p:nvSpPr>
            <p:spPr>
              <a:xfrm>
                <a:off x="8400240" y="3452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414" name="Group 105"/>
          <p:cNvGrpSpPr/>
          <p:nvPr/>
        </p:nvGrpSpPr>
        <p:grpSpPr>
          <a:xfrm>
            <a:off x="7884360" y="-400680"/>
            <a:ext cx="136440" cy="1546920"/>
            <a:chOff x="7884360" y="-400680"/>
            <a:chExt cx="136440" cy="1546920"/>
          </a:xfrm>
        </p:grpSpPr>
        <p:sp>
          <p:nvSpPr>
            <p:cNvPr id="415" name="CustomShape 106"/>
            <p:cNvSpPr/>
            <p:nvPr/>
          </p:nvSpPr>
          <p:spPr>
            <a:xfrm>
              <a:off x="7893720" y="-398160"/>
              <a:ext cx="85680" cy="31320"/>
            </a:xfrm>
            <a:custGeom>
              <a:avLst/>
              <a:gdLst/>
              <a:ahLst/>
              <a:cxnLst/>
              <a:rect l="l" t="t" r="r" b="b"/>
              <a:pathLst>
                <a:path w="1524" h="565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107"/>
            <p:cNvSpPr/>
            <p:nvPr/>
          </p:nvSpPr>
          <p:spPr>
            <a:xfrm>
              <a:off x="7886520" y="-400680"/>
              <a:ext cx="99720" cy="36000"/>
            </a:xfrm>
            <a:custGeom>
              <a:avLst/>
              <a:gdLst/>
              <a:ahLst/>
              <a:cxnLst/>
              <a:rect l="l" t="t" r="r" b="b"/>
              <a:pathLst>
                <a:path w="1771" h="649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108"/>
            <p:cNvSpPr/>
            <p:nvPr/>
          </p:nvSpPr>
          <p:spPr>
            <a:xfrm>
              <a:off x="7932600" y="-398160"/>
              <a:ext cx="70560" cy="39960"/>
            </a:xfrm>
            <a:custGeom>
              <a:avLst/>
              <a:gdLst/>
              <a:ahLst/>
              <a:cxnLst/>
              <a:rect l="l" t="t" r="r" b="b"/>
              <a:pathLst>
                <a:path w="1256" h="727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109"/>
            <p:cNvSpPr/>
            <p:nvPr/>
          </p:nvSpPr>
          <p:spPr>
            <a:xfrm>
              <a:off x="7929360" y="-399600"/>
              <a:ext cx="76680" cy="43200"/>
            </a:xfrm>
            <a:custGeom>
              <a:avLst/>
              <a:gdLst/>
              <a:ahLst/>
              <a:cxnLst/>
              <a:rect l="l" t="t" r="r" b="b"/>
              <a:pathLst>
                <a:path w="1362" h="791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19" name="Group 110"/>
            <p:cNvGrpSpPr/>
            <p:nvPr/>
          </p:nvGrpSpPr>
          <p:grpSpPr>
            <a:xfrm>
              <a:off x="7884360" y="-387000"/>
              <a:ext cx="136440" cy="1533240"/>
              <a:chOff x="7884360" y="-387000"/>
              <a:chExt cx="136440" cy="1533240"/>
            </a:xfrm>
          </p:grpSpPr>
          <p:sp>
            <p:nvSpPr>
              <p:cNvPr id="420" name="CustomShape 111"/>
              <p:cNvSpPr/>
              <p:nvPr/>
            </p:nvSpPr>
            <p:spPr>
              <a:xfrm>
                <a:off x="7901640" y="-20916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CustomShape 112"/>
              <p:cNvSpPr/>
              <p:nvPr/>
            </p:nvSpPr>
            <p:spPr>
              <a:xfrm>
                <a:off x="7899840" y="-21060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CustomShape 113"/>
              <p:cNvSpPr/>
              <p:nvPr/>
            </p:nvSpPr>
            <p:spPr>
              <a:xfrm>
                <a:off x="7886160" y="-182160"/>
                <a:ext cx="8712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ustomShape 114"/>
              <p:cNvSpPr/>
              <p:nvPr/>
            </p:nvSpPr>
            <p:spPr>
              <a:xfrm>
                <a:off x="7884360" y="-1839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CustomShape 115"/>
              <p:cNvSpPr/>
              <p:nvPr/>
            </p:nvSpPr>
            <p:spPr>
              <a:xfrm>
                <a:off x="7956360" y="-38412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CustomShape 116"/>
              <p:cNvSpPr/>
              <p:nvPr/>
            </p:nvSpPr>
            <p:spPr>
              <a:xfrm>
                <a:off x="7954920" y="-38700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CustomShape 117"/>
              <p:cNvSpPr/>
              <p:nvPr/>
            </p:nvSpPr>
            <p:spPr>
              <a:xfrm>
                <a:off x="7893720" y="-37008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CustomShape 118"/>
              <p:cNvSpPr/>
              <p:nvPr/>
            </p:nvSpPr>
            <p:spPr>
              <a:xfrm>
                <a:off x="7891200" y="-37260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CustomShape 119"/>
              <p:cNvSpPr/>
              <p:nvPr/>
            </p:nvSpPr>
            <p:spPr>
              <a:xfrm>
                <a:off x="7901640" y="18252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CustomShape 120"/>
              <p:cNvSpPr/>
              <p:nvPr/>
            </p:nvSpPr>
            <p:spPr>
              <a:xfrm>
                <a:off x="7899840" y="1807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CustomShape 121"/>
              <p:cNvSpPr/>
              <p:nvPr/>
            </p:nvSpPr>
            <p:spPr>
              <a:xfrm>
                <a:off x="7886160" y="20988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CustomShape 122"/>
              <p:cNvSpPr/>
              <p:nvPr/>
            </p:nvSpPr>
            <p:spPr>
              <a:xfrm>
                <a:off x="7884360" y="20844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CustomShape 123"/>
              <p:cNvSpPr/>
              <p:nvPr/>
            </p:nvSpPr>
            <p:spPr>
              <a:xfrm>
                <a:off x="7893720" y="-648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CustomShape 124"/>
              <p:cNvSpPr/>
              <p:nvPr/>
            </p:nvSpPr>
            <p:spPr>
              <a:xfrm>
                <a:off x="7886520" y="-86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CustomShape 125"/>
              <p:cNvSpPr/>
              <p:nvPr/>
            </p:nvSpPr>
            <p:spPr>
              <a:xfrm>
                <a:off x="7956360" y="756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CustomShape 126"/>
              <p:cNvSpPr/>
              <p:nvPr/>
            </p:nvSpPr>
            <p:spPr>
              <a:xfrm>
                <a:off x="7954920" y="540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CustomShape 127"/>
              <p:cNvSpPr/>
              <p:nvPr/>
            </p:nvSpPr>
            <p:spPr>
              <a:xfrm>
                <a:off x="7932600" y="-648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CustomShape 128"/>
              <p:cNvSpPr/>
              <p:nvPr/>
            </p:nvSpPr>
            <p:spPr>
              <a:xfrm>
                <a:off x="7929360" y="-756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CustomShape 129"/>
              <p:cNvSpPr/>
              <p:nvPr/>
            </p:nvSpPr>
            <p:spPr>
              <a:xfrm>
                <a:off x="7893720" y="2124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CustomShape 130"/>
              <p:cNvSpPr/>
              <p:nvPr/>
            </p:nvSpPr>
            <p:spPr>
              <a:xfrm>
                <a:off x="7891200" y="1944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CustomShape 131"/>
              <p:cNvSpPr/>
              <p:nvPr/>
            </p:nvSpPr>
            <p:spPr>
              <a:xfrm>
                <a:off x="7901640" y="574560"/>
                <a:ext cx="119160" cy="17496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CustomShape 132"/>
              <p:cNvSpPr/>
              <p:nvPr/>
            </p:nvSpPr>
            <p:spPr>
              <a:xfrm>
                <a:off x="7899840" y="57312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CustomShape 133"/>
              <p:cNvSpPr/>
              <p:nvPr/>
            </p:nvSpPr>
            <p:spPr>
              <a:xfrm>
                <a:off x="7886160" y="60156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3" name="CustomShape 134"/>
              <p:cNvSpPr/>
              <p:nvPr/>
            </p:nvSpPr>
            <p:spPr>
              <a:xfrm>
                <a:off x="7884360" y="5997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4" name="CustomShape 135"/>
              <p:cNvSpPr/>
              <p:nvPr/>
            </p:nvSpPr>
            <p:spPr>
              <a:xfrm>
                <a:off x="7893720" y="38556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CustomShape 136"/>
              <p:cNvSpPr/>
              <p:nvPr/>
            </p:nvSpPr>
            <p:spPr>
              <a:xfrm>
                <a:off x="7886520" y="38304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CustomShape 137"/>
              <p:cNvSpPr/>
              <p:nvPr/>
            </p:nvSpPr>
            <p:spPr>
              <a:xfrm>
                <a:off x="7956360" y="399600"/>
                <a:ext cx="468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CustomShape 138"/>
              <p:cNvSpPr/>
              <p:nvPr/>
            </p:nvSpPr>
            <p:spPr>
              <a:xfrm>
                <a:off x="7954920" y="396720"/>
                <a:ext cx="49680" cy="16596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CustomShape 139"/>
              <p:cNvSpPr/>
              <p:nvPr/>
            </p:nvSpPr>
            <p:spPr>
              <a:xfrm>
                <a:off x="7932600" y="385560"/>
                <a:ext cx="70560" cy="3996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CustomShape 140"/>
              <p:cNvSpPr/>
              <p:nvPr/>
            </p:nvSpPr>
            <p:spPr>
              <a:xfrm>
                <a:off x="7929360" y="38412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CustomShape 141"/>
              <p:cNvSpPr/>
              <p:nvPr/>
            </p:nvSpPr>
            <p:spPr>
              <a:xfrm>
                <a:off x="7893720" y="413640"/>
                <a:ext cx="61920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CustomShape 142"/>
              <p:cNvSpPr/>
              <p:nvPr/>
            </p:nvSpPr>
            <p:spPr>
              <a:xfrm>
                <a:off x="7891200" y="411120"/>
                <a:ext cx="6588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CustomShape 143"/>
              <p:cNvSpPr/>
              <p:nvPr/>
            </p:nvSpPr>
            <p:spPr>
              <a:xfrm>
                <a:off x="7901640" y="966240"/>
                <a:ext cx="119160" cy="17532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CustomShape 144"/>
              <p:cNvSpPr/>
              <p:nvPr/>
            </p:nvSpPr>
            <p:spPr>
              <a:xfrm>
                <a:off x="7899840" y="964440"/>
                <a:ext cx="120240" cy="17892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4" name="CustomShape 145"/>
              <p:cNvSpPr/>
              <p:nvPr/>
            </p:nvSpPr>
            <p:spPr>
              <a:xfrm>
                <a:off x="7886160" y="993600"/>
                <a:ext cx="8712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5" name="CustomShape 146"/>
              <p:cNvSpPr/>
              <p:nvPr/>
            </p:nvSpPr>
            <p:spPr>
              <a:xfrm>
                <a:off x="7884360" y="992160"/>
                <a:ext cx="90000" cy="15408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6" name="CustomShape 147"/>
              <p:cNvSpPr/>
              <p:nvPr/>
            </p:nvSpPr>
            <p:spPr>
              <a:xfrm>
                <a:off x="7893720" y="777240"/>
                <a:ext cx="85680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7" name="CustomShape 148"/>
              <p:cNvSpPr/>
              <p:nvPr/>
            </p:nvSpPr>
            <p:spPr>
              <a:xfrm>
                <a:off x="7886520" y="775080"/>
                <a:ext cx="9972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8" name="CustomShape 149"/>
              <p:cNvSpPr/>
              <p:nvPr/>
            </p:nvSpPr>
            <p:spPr>
              <a:xfrm>
                <a:off x="7956360" y="791280"/>
                <a:ext cx="46800" cy="1605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9" name="CustomShape 150"/>
              <p:cNvSpPr/>
              <p:nvPr/>
            </p:nvSpPr>
            <p:spPr>
              <a:xfrm>
                <a:off x="7954920" y="789120"/>
                <a:ext cx="4968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0" name="CustomShape 151"/>
              <p:cNvSpPr/>
              <p:nvPr/>
            </p:nvSpPr>
            <p:spPr>
              <a:xfrm>
                <a:off x="7932600" y="777240"/>
                <a:ext cx="705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1" name="CustomShape 152"/>
              <p:cNvSpPr/>
              <p:nvPr/>
            </p:nvSpPr>
            <p:spPr>
              <a:xfrm>
                <a:off x="7929360" y="776160"/>
                <a:ext cx="7668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2" name="CustomShape 153"/>
              <p:cNvSpPr/>
              <p:nvPr/>
            </p:nvSpPr>
            <p:spPr>
              <a:xfrm>
                <a:off x="7893720" y="805320"/>
                <a:ext cx="6192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3" name="CustomShape 154"/>
              <p:cNvSpPr/>
              <p:nvPr/>
            </p:nvSpPr>
            <p:spPr>
              <a:xfrm>
                <a:off x="7891200" y="803160"/>
                <a:ext cx="6588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360">
                <a:solidFill>
                  <a:schemeClr val="dk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464" name="PlaceHolder 15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465" name="PlaceHolder 15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roup 1"/>
          <p:cNvGrpSpPr/>
          <p:nvPr/>
        </p:nvGrpSpPr>
        <p:grpSpPr>
          <a:xfrm>
            <a:off x="7737840" y="4465440"/>
            <a:ext cx="1607760" cy="601200"/>
            <a:chOff x="7737840" y="4465440"/>
            <a:chExt cx="1607760" cy="601200"/>
          </a:xfrm>
        </p:grpSpPr>
        <p:sp>
          <p:nvSpPr>
            <p:cNvPr id="503" name="CustomShape 2"/>
            <p:cNvSpPr/>
            <p:nvPr/>
          </p:nvSpPr>
          <p:spPr>
            <a:xfrm rot="10800000">
              <a:off x="7772400" y="4482360"/>
              <a:ext cx="1573200" cy="583920"/>
            </a:xfrm>
            <a:custGeom>
              <a:avLst/>
              <a:gdLst/>
              <a:ahLst/>
              <a:cxnLst/>
              <a:rect l="l" t="t" r="r" b="b"/>
              <a:pathLst>
                <a:path w="31469" h="11703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3"/>
            <p:cNvSpPr/>
            <p:nvPr/>
          </p:nvSpPr>
          <p:spPr>
            <a:xfrm rot="10800000">
              <a:off x="7740000" y="4466880"/>
              <a:ext cx="65160" cy="33840"/>
            </a:xfrm>
            <a:custGeom>
              <a:avLst/>
              <a:gdLst/>
              <a:ahLst/>
              <a:cxnLst/>
              <a:rect l="l" t="t" r="r" b="b"/>
              <a:pathLst>
                <a:path w="1340" h="705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4"/>
            <p:cNvSpPr/>
            <p:nvPr/>
          </p:nvSpPr>
          <p:spPr>
            <a:xfrm rot="10800000">
              <a:off x="7737840" y="4465440"/>
              <a:ext cx="68400" cy="36720"/>
            </a:xfrm>
            <a:custGeom>
              <a:avLst/>
              <a:gdLst/>
              <a:ahLst/>
              <a:cxnLst/>
              <a:rect l="l" t="t" r="r" b="b"/>
              <a:pathLst>
                <a:path w="1397" h="761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0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9041-3-number-pn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ngimg.com/png/9038-2-number-png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freepngimg.com/png/9037-4-number-png" TargetMode="External"/><Relationship Id="rId4" Type="http://schemas.openxmlformats.org/officeDocument/2006/relationships/hyperlink" Target="https://pngimg.com/download/14870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1"/>
          <p:cNvGrpSpPr/>
          <p:nvPr/>
        </p:nvGrpSpPr>
        <p:grpSpPr>
          <a:xfrm>
            <a:off x="8142120" y="3888000"/>
            <a:ext cx="1288080" cy="1226880"/>
            <a:chOff x="8142120" y="3888000"/>
            <a:chExt cx="1288080" cy="1226880"/>
          </a:xfrm>
        </p:grpSpPr>
        <p:sp>
          <p:nvSpPr>
            <p:cNvPr id="1859" name="CustomShape 2"/>
            <p:cNvSpPr/>
            <p:nvPr/>
          </p:nvSpPr>
          <p:spPr>
            <a:xfrm rot="726000">
              <a:off x="8236440" y="3992760"/>
              <a:ext cx="1099440" cy="1016280"/>
            </a:xfrm>
            <a:custGeom>
              <a:avLst/>
              <a:gdLst/>
              <a:ahLst/>
              <a:cxnLst/>
              <a:rect l="l" t="t" r="r" b="b"/>
              <a:pathLst>
                <a:path w="9384" h="8679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0" name="CustomShape 3"/>
            <p:cNvSpPr/>
            <p:nvPr/>
          </p:nvSpPr>
          <p:spPr>
            <a:xfrm rot="726000">
              <a:off x="8237880" y="3991320"/>
              <a:ext cx="1097280" cy="1019520"/>
            </a:xfrm>
            <a:custGeom>
              <a:avLst/>
              <a:gdLst/>
              <a:ahLst/>
              <a:cxnLst/>
              <a:rect l="l" t="t" r="r" b="b"/>
              <a:pathLst>
                <a:path w="9370" h="870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61" name="Image 1860"/>
          <p:cNvPicPr/>
          <p:nvPr/>
        </p:nvPicPr>
        <p:blipFill>
          <a:blip r:embed="rId2"/>
          <a:stretch/>
        </p:blipFill>
        <p:spPr>
          <a:xfrm>
            <a:off x="143640" y="215280"/>
            <a:ext cx="2195640" cy="543240"/>
          </a:xfrm>
          <a:prstGeom prst="rect">
            <a:avLst/>
          </a:prstGeom>
          <a:ln>
            <a:noFill/>
          </a:ln>
        </p:spPr>
      </p:pic>
      <p:sp>
        <p:nvSpPr>
          <p:cNvPr id="1862" name="CustomShape 4"/>
          <p:cNvSpPr/>
          <p:nvPr/>
        </p:nvSpPr>
        <p:spPr>
          <a:xfrm>
            <a:off x="2339280" y="1491821"/>
            <a:ext cx="5038920" cy="1870920"/>
          </a:xfrm>
          <a:prstGeom prst="rect">
            <a:avLst/>
          </a:prstGeom>
          <a:solidFill>
            <a:srgbClr val="DDDDDD">
              <a:alpha val="19000"/>
            </a:srgbClr>
          </a:solidFill>
          <a:ln>
            <a:solidFill>
              <a:srgbClr val="000000"/>
            </a:solidFill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3" name="CustomShape 5"/>
          <p:cNvSpPr/>
          <p:nvPr/>
        </p:nvSpPr>
        <p:spPr>
          <a:xfrm>
            <a:off x="2813594" y="1938745"/>
            <a:ext cx="43189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Digitalisation d'une </a:t>
            </a:r>
            <a:r>
              <a:rPr lang="fr-FR" sz="2400" dirty="0" smtClean="0"/>
              <a:t>application</a:t>
            </a:r>
          </a:p>
          <a:p>
            <a:r>
              <a:rPr lang="fr-FR" sz="2400" dirty="0" smtClean="0"/>
              <a:t>  de </a:t>
            </a:r>
            <a:r>
              <a:rPr lang="fr-FR" sz="2400" dirty="0"/>
              <a:t>demande matériel (DM)</a:t>
            </a:r>
            <a:endParaRPr lang="fr-FR" sz="2400" spc="-1" dirty="0"/>
          </a:p>
          <a:p>
            <a:pPr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865" name="CustomShape 7"/>
          <p:cNvSpPr/>
          <p:nvPr/>
        </p:nvSpPr>
        <p:spPr>
          <a:xfrm>
            <a:off x="334800" y="4023000"/>
            <a:ext cx="177336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C9211E"/>
                </a:solidFill>
                <a:latin typeface="Arial"/>
                <a:ea typeface="DejaVu Sans"/>
              </a:rPr>
              <a:t>Réaliser par :</a:t>
            </a:r>
            <a:endParaRPr lang="fr-FR" sz="2000" b="0" strike="noStrike" spc="-1">
              <a:latin typeface="Arial"/>
            </a:endParaRPr>
          </a:p>
        </p:txBody>
      </p:sp>
      <p:sp>
        <p:nvSpPr>
          <p:cNvPr id="1866" name="CustomShape 8"/>
          <p:cNvSpPr/>
          <p:nvPr/>
        </p:nvSpPr>
        <p:spPr>
          <a:xfrm>
            <a:off x="334800" y="4464000"/>
            <a:ext cx="3022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Fira Sans"/>
                <a:ea typeface="Fira Sans"/>
              </a:rPr>
              <a:t>HAIL EL MEHDI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867" name="CustomShape 9"/>
          <p:cNvSpPr/>
          <p:nvPr/>
        </p:nvSpPr>
        <p:spPr>
          <a:xfrm>
            <a:off x="6552000" y="3918240"/>
            <a:ext cx="191052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C9211E"/>
                </a:solidFill>
                <a:latin typeface="Arial"/>
                <a:ea typeface="DejaVu Sans"/>
              </a:rPr>
              <a:t>Encadré par : 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1868" name="CustomShape 10"/>
          <p:cNvSpPr/>
          <p:nvPr/>
        </p:nvSpPr>
        <p:spPr>
          <a:xfrm>
            <a:off x="6552000" y="4433040"/>
            <a:ext cx="30229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 err="1" smtClean="0">
                <a:solidFill>
                  <a:srgbClr val="000000"/>
                </a:solidFill>
                <a:latin typeface="Fira Sans"/>
                <a:ea typeface="Fira Sans"/>
              </a:rPr>
              <a:t>Mohssine</a:t>
            </a:r>
            <a:r>
              <a:rPr lang="fr-FR" sz="1800" b="0" strike="noStrike" spc="-1" dirty="0" smtClean="0">
                <a:solidFill>
                  <a:srgbClr val="000000"/>
                </a:solidFill>
                <a:latin typeface="Fira Sans"/>
                <a:ea typeface="Fira Sans"/>
              </a:rPr>
              <a:t> </a:t>
            </a:r>
            <a:r>
              <a:rPr lang="fr-FR" sz="1800" b="0" strike="noStrike" spc="-1" dirty="0" err="1" smtClean="0">
                <a:solidFill>
                  <a:srgbClr val="000000"/>
                </a:solidFill>
                <a:latin typeface="Fira Sans"/>
                <a:ea typeface="Fira Sans"/>
              </a:rPr>
              <a:t>Azzabi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492" y="-348424"/>
            <a:ext cx="1624730" cy="1404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CustomShape 1"/>
          <p:cNvSpPr/>
          <p:nvPr/>
        </p:nvSpPr>
        <p:spPr>
          <a:xfrm rot="5400000">
            <a:off x="1916640" y="-1035000"/>
            <a:ext cx="559080" cy="26632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1" name="CustomShape 3"/>
          <p:cNvSpPr/>
          <p:nvPr/>
        </p:nvSpPr>
        <p:spPr>
          <a:xfrm>
            <a:off x="714960" y="3727440"/>
            <a:ext cx="4357080" cy="4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1" name="CustomShape 112"/>
          <p:cNvSpPr/>
          <p:nvPr/>
        </p:nvSpPr>
        <p:spPr>
          <a:xfrm>
            <a:off x="1224000" y="-56160"/>
            <a:ext cx="2198520" cy="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4500" b="1" strike="noStrike" spc="-1" dirty="0">
                <a:solidFill>
                  <a:srgbClr val="F4EEE9"/>
                </a:solidFill>
                <a:latin typeface="Adobe Caslon Pro Bold"/>
                <a:ea typeface="Fira Sans"/>
              </a:rPr>
              <a:t>PLAN</a:t>
            </a:r>
            <a:endParaRPr lang="fr-FR" sz="4500" b="0" strike="noStrike" spc="-1" dirty="0">
              <a:latin typeface="Arial"/>
            </a:endParaRPr>
          </a:p>
        </p:txBody>
      </p:sp>
      <p:pic>
        <p:nvPicPr>
          <p:cNvPr id="2" name="Image 2" descr="Une image contenant texte, tableau blanc&#10;&#10;Description générée automatiquement">
            <a:extLst>
              <a:ext uri="{FF2B5EF4-FFF2-40B4-BE49-F238E27FC236}">
                <a16:creationId xmlns="" xmlns:a16="http://schemas.microsoft.com/office/drawing/2014/main" id="{C4F871FD-B8C5-233E-B549-2E0656D3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61" y="52552"/>
            <a:ext cx="3971594" cy="50909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7BCF0F19-D9DE-7D6B-6E75-C8D535EA4347}"/>
              </a:ext>
            </a:extLst>
          </p:cNvPr>
          <p:cNvSpPr txBox="1"/>
          <p:nvPr/>
        </p:nvSpPr>
        <p:spPr>
          <a:xfrm>
            <a:off x="546538" y="1367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fr-FR" b="1" dirty="0">
              <a:solidFill>
                <a:srgbClr val="C9211E"/>
              </a:solidFill>
              <a:latin typeface="Fira San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EC767330-C9AD-A698-B06D-EA3348CB350C}"/>
              </a:ext>
            </a:extLst>
          </p:cNvPr>
          <p:cNvSpPr txBox="1"/>
          <p:nvPr/>
        </p:nvSpPr>
        <p:spPr>
          <a:xfrm>
            <a:off x="3200400" y="39433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2D8F56A3-3EE0-0E97-ABCB-A21B00DB47AF}"/>
              </a:ext>
            </a:extLst>
          </p:cNvPr>
          <p:cNvSpPr txBox="1"/>
          <p:nvPr/>
        </p:nvSpPr>
        <p:spPr>
          <a:xfrm>
            <a:off x="1150620" y="460629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8" name="Image 18">
            <a:extLst>
              <a:ext uri="{FF2B5EF4-FFF2-40B4-BE49-F238E27FC236}">
                <a16:creationId xmlns="" xmlns:a16="http://schemas.microsoft.com/office/drawing/2014/main" id="{F830B61B-C7AD-CB4B-B0C3-7B941B451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019" y="1296361"/>
            <a:ext cx="649717" cy="42582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AB20A0B1-3E44-DFD1-91B1-53D1DB6B7DAA}"/>
              </a:ext>
            </a:extLst>
          </p:cNvPr>
          <p:cNvSpPr txBox="1"/>
          <p:nvPr/>
        </p:nvSpPr>
        <p:spPr>
          <a:xfrm>
            <a:off x="3200400" y="34972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21" name="Image 21">
            <a:extLst>
              <a:ext uri="{FF2B5EF4-FFF2-40B4-BE49-F238E27FC236}">
                <a16:creationId xmlns="" xmlns:a16="http://schemas.microsoft.com/office/drawing/2014/main" id="{CFF205EA-5F8C-D2B6-4E90-82A7179FA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2333" y="2099982"/>
            <a:ext cx="331919" cy="30143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FB396F05-51A1-320C-9CEA-E6F85FAE2DB2}"/>
              </a:ext>
            </a:extLst>
          </p:cNvPr>
          <p:cNvSpPr txBox="1"/>
          <p:nvPr/>
        </p:nvSpPr>
        <p:spPr>
          <a:xfrm>
            <a:off x="4640308" y="1145450"/>
            <a:ext cx="1875880" cy="7828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pic>
        <p:nvPicPr>
          <p:cNvPr id="24" name="Image 24" descr="Une image contenant texte, périphérique&#10;&#10;Description générée automatiquement">
            <a:extLst>
              <a:ext uri="{FF2B5EF4-FFF2-40B4-BE49-F238E27FC236}">
                <a16:creationId xmlns="" xmlns:a16="http://schemas.microsoft.com/office/drawing/2014/main" id="{4B0DB573-1BB4-6E77-A694-3E85313C4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7504" y="3045982"/>
            <a:ext cx="434340" cy="42672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983B49A1-37CD-AD39-1DA4-AA84B301B30F}"/>
              </a:ext>
            </a:extLst>
          </p:cNvPr>
          <p:cNvSpPr txBox="1"/>
          <p:nvPr/>
        </p:nvSpPr>
        <p:spPr>
          <a:xfrm>
            <a:off x="2513511" y="3034665"/>
            <a:ext cx="716280" cy="11176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7" name="Image 27">
            <a:extLst>
              <a:ext uri="{FF2B5EF4-FFF2-40B4-BE49-F238E27FC236}">
                <a16:creationId xmlns="" xmlns:a16="http://schemas.microsoft.com/office/drawing/2014/main" id="{7A845747-6505-554D-4D16-940329939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64416" y="4430758"/>
            <a:ext cx="441960" cy="42672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="" xmlns:a16="http://schemas.microsoft.com/office/drawing/2014/main" id="{5169F5EB-204D-D49E-9275-67D8A7E724E2}"/>
              </a:ext>
            </a:extLst>
          </p:cNvPr>
          <p:cNvSpPr txBox="1"/>
          <p:nvPr/>
        </p:nvSpPr>
        <p:spPr>
          <a:xfrm>
            <a:off x="3160939" y="1147082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0" name="ZoneTexte 29">
            <a:extLst>
              <a:ext uri="{FF2B5EF4-FFF2-40B4-BE49-F238E27FC236}">
                <a16:creationId xmlns="" xmlns:a16="http://schemas.microsoft.com/office/drawing/2014/main" id="{B52986C8-3F13-374F-ADB0-31B9FB2E769D}"/>
              </a:ext>
            </a:extLst>
          </p:cNvPr>
          <p:cNvSpPr txBox="1"/>
          <p:nvPr/>
        </p:nvSpPr>
        <p:spPr>
          <a:xfrm>
            <a:off x="895341" y="13640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"/>
              </a:rPr>
              <a:t>INTRODUCTION</a:t>
            </a:r>
            <a:endParaRPr lang="fr-FR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E330CCFC-7071-B9AB-652A-647C29A1A9AB}"/>
              </a:ext>
            </a:extLst>
          </p:cNvPr>
          <p:cNvSpPr txBox="1"/>
          <p:nvPr/>
        </p:nvSpPr>
        <p:spPr>
          <a:xfrm>
            <a:off x="863491" y="2100802"/>
            <a:ext cx="38648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"/>
              </a:rPr>
              <a:t>CONTEXTE GÉNÉRAL DU PROJET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3ED6B169-0261-D34C-3435-B7923B1F3108}"/>
              </a:ext>
            </a:extLst>
          </p:cNvPr>
          <p:cNvSpPr txBox="1"/>
          <p:nvPr/>
        </p:nvSpPr>
        <p:spPr>
          <a:xfrm>
            <a:off x="873577" y="3098346"/>
            <a:ext cx="30221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dirty="0">
                <a:solidFill>
                  <a:srgbClr val="262626"/>
                </a:solidFill>
                <a:latin typeface="Fira Sans"/>
              </a:rPr>
              <a:t>ANALYSE ET CONCEPTION</a:t>
            </a:r>
            <a:endParaRPr lang="fr-FR" sz="1600" dirty="0"/>
          </a:p>
        </p:txBody>
      </p:sp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F63E8F31-A144-DED5-4DAD-B41853B40C71}"/>
              </a:ext>
            </a:extLst>
          </p:cNvPr>
          <p:cNvSpPr txBox="1"/>
          <p:nvPr/>
        </p:nvSpPr>
        <p:spPr>
          <a:xfrm>
            <a:off x="1050471" y="246561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Definition</a:t>
            </a:r>
            <a:r>
              <a:rPr lang="en-US" sz="1400" dirty="0">
                <a:solidFill>
                  <a:srgbClr val="B58F1F"/>
                </a:solidFill>
                <a:latin typeface="-apple-system"/>
              </a:rPr>
              <a:t> du </a:t>
            </a:r>
            <a:r>
              <a:rPr lang="en-US" sz="1400" dirty="0" err="1">
                <a:solidFill>
                  <a:srgbClr val="B58F1F"/>
                </a:solidFill>
                <a:latin typeface="-apple-system"/>
              </a:rPr>
              <a:t>projet</a:t>
            </a:r>
            <a:endParaRPr lang="en-US" sz="1400">
              <a:solidFill>
                <a:srgbClr val="B58F1F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="" xmlns:a16="http://schemas.microsoft.com/office/drawing/2014/main" id="{91271AC1-CA0E-6BFD-4E70-9E49283DF36E}"/>
              </a:ext>
            </a:extLst>
          </p:cNvPr>
          <p:cNvSpPr txBox="1"/>
          <p:nvPr/>
        </p:nvSpPr>
        <p:spPr>
          <a:xfrm>
            <a:off x="1050471" y="3465739"/>
            <a:ext cx="33555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US" sz="1400" dirty="0" err="1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Diagramme</a:t>
            </a:r>
            <a:r>
              <a:rPr lang="en-US" sz="1400" dirty="0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cas</a:t>
            </a:r>
            <a:r>
              <a:rPr lang="en-US" sz="1400" dirty="0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d'utilisation</a:t>
            </a:r>
            <a:endParaRPr lang="en-US" sz="1400" dirty="0" err="1">
              <a:solidFill>
                <a:srgbClr val="000000"/>
              </a:solidFill>
              <a:latin typeface="-apple-system"/>
              <a:cs typeface="Arial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="" xmlns:a16="http://schemas.microsoft.com/office/drawing/2014/main" id="{C2DFB152-14CE-2763-5CA7-B8D7459C06D6}"/>
              </a:ext>
            </a:extLst>
          </p:cNvPr>
          <p:cNvSpPr txBox="1"/>
          <p:nvPr/>
        </p:nvSpPr>
        <p:spPr>
          <a:xfrm>
            <a:off x="1050471" y="38195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400" dirty="0">
                <a:solidFill>
                  <a:srgbClr val="B58F1F"/>
                </a:solidFill>
                <a:latin typeface="-apple-system"/>
                <a:cs typeface="Arial"/>
              </a:rPr>
              <a:t>  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cs typeface="Arial"/>
              </a:rPr>
              <a:t>Diagramme</a:t>
            </a:r>
            <a:r>
              <a:rPr lang="en-US" sz="1400" dirty="0">
                <a:solidFill>
                  <a:srgbClr val="B58F1F"/>
                </a:solidFill>
                <a:latin typeface="-apple-system"/>
                <a:cs typeface="Arial"/>
              </a:rPr>
              <a:t> de 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cs typeface="Arial"/>
              </a:rPr>
              <a:t>classe</a:t>
            </a:r>
            <a:endParaRPr lang="en-US" sz="1400">
              <a:latin typeface="-apple-system"/>
              <a:cs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FB05DAB5-78A7-EBC2-D028-4F59274847B1}"/>
              </a:ext>
            </a:extLst>
          </p:cNvPr>
          <p:cNvSpPr txBox="1"/>
          <p:nvPr/>
        </p:nvSpPr>
        <p:spPr>
          <a:xfrm>
            <a:off x="1050471" y="2724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400" dirty="0">
                <a:solidFill>
                  <a:srgbClr val="B58F1F"/>
                </a:solidFill>
                <a:latin typeface="-apple-system"/>
                <a:cs typeface="Arial"/>
              </a:rPr>
              <a:t> </a:t>
            </a:r>
            <a:r>
              <a:rPr lang="en-US" sz="1400" dirty="0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 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ea typeface="+mn-lt"/>
                <a:cs typeface="+mn-lt"/>
              </a:rPr>
              <a:t>L</a:t>
            </a:r>
            <a:r>
              <a:rPr lang="en-US" sz="1400" dirty="0" err="1">
                <a:solidFill>
                  <a:srgbClr val="B58F1F"/>
                </a:solidFill>
                <a:ea typeface="+mn-lt"/>
                <a:cs typeface="+mn-lt"/>
              </a:rPr>
              <a:t>'organisme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B58F1F"/>
                </a:solidFill>
                <a:latin typeface="-apple-system"/>
                <a:cs typeface="Arial"/>
              </a:rPr>
              <a:t>d'accueil</a:t>
            </a:r>
            <a:endParaRPr lang="en-US" sz="1400" dirty="0">
              <a:solidFill>
                <a:srgbClr val="B58F1F"/>
              </a:solidFill>
              <a:latin typeface="-apple-system"/>
              <a:cs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A2C0B22-550F-159B-E842-05D742CB3574}"/>
              </a:ext>
            </a:extLst>
          </p:cNvPr>
          <p:cNvSpPr txBox="1"/>
          <p:nvPr/>
        </p:nvSpPr>
        <p:spPr>
          <a:xfrm>
            <a:off x="888124" y="4432082"/>
            <a:ext cx="3840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rgbClr val="262626"/>
                </a:solidFill>
                <a:latin typeface="Fira Sans"/>
              </a:rPr>
              <a:t>DÉMONSTRATION</a:t>
            </a:r>
            <a:endParaRPr lang="fr-FR"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d"/>
      </p:transition>
    </mc:Choice>
    <mc:Fallback xmlns="" xmlns:p15="http://schemas.microsoft.com/office/powerpoint/2012/main">
      <p:transition spd="slow">
        <p:pull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6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 rot="5400000">
            <a:off x="1556640" y="-1340280"/>
            <a:ext cx="559080" cy="35276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4468408" y="3138814"/>
            <a:ext cx="770292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4" name="CustomShape 3"/>
          <p:cNvSpPr/>
          <p:nvPr/>
        </p:nvSpPr>
        <p:spPr>
          <a:xfrm>
            <a:off x="719640" y="1105560"/>
            <a:ext cx="770220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0" bIns="9144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985" name="CustomShape 4"/>
          <p:cNvSpPr/>
          <p:nvPr/>
        </p:nvSpPr>
        <p:spPr>
          <a:xfrm>
            <a:off x="719640" y="4147560"/>
            <a:ext cx="3301920" cy="46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926293" y="4426506"/>
            <a:ext cx="3301920" cy="46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87" name="Group 6"/>
          <p:cNvGrpSpPr/>
          <p:nvPr/>
        </p:nvGrpSpPr>
        <p:grpSpPr>
          <a:xfrm>
            <a:off x="7961760" y="3993480"/>
            <a:ext cx="1288080" cy="1226880"/>
            <a:chOff x="7961760" y="3993480"/>
            <a:chExt cx="1288080" cy="1226880"/>
          </a:xfrm>
        </p:grpSpPr>
        <p:sp>
          <p:nvSpPr>
            <p:cNvPr id="1988" name="CustomShape 7"/>
            <p:cNvSpPr/>
            <p:nvPr/>
          </p:nvSpPr>
          <p:spPr>
            <a:xfrm rot="726000">
              <a:off x="8056080" y="4098240"/>
              <a:ext cx="1099440" cy="1016280"/>
            </a:xfrm>
            <a:custGeom>
              <a:avLst/>
              <a:gdLst/>
              <a:ahLst/>
              <a:cxnLst/>
              <a:rect l="l" t="t" r="r" b="b"/>
              <a:pathLst>
                <a:path w="9384" h="8679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9" name="CustomShape 8"/>
            <p:cNvSpPr/>
            <p:nvPr/>
          </p:nvSpPr>
          <p:spPr>
            <a:xfrm rot="726000">
              <a:off x="8057520" y="4096800"/>
              <a:ext cx="1097280" cy="1019520"/>
            </a:xfrm>
            <a:custGeom>
              <a:avLst/>
              <a:gdLst/>
              <a:ahLst/>
              <a:cxnLst/>
              <a:rect l="l" t="t" r="r" b="b"/>
              <a:pathLst>
                <a:path w="9370" h="870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90" name="CustomShape 9"/>
          <p:cNvSpPr/>
          <p:nvPr/>
        </p:nvSpPr>
        <p:spPr>
          <a:xfrm>
            <a:off x="349232" y="179143"/>
            <a:ext cx="69116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600" b="1" strike="noStrike" spc="-1">
                <a:solidFill>
                  <a:srgbClr val="F4EEE9"/>
                </a:solidFill>
                <a:latin typeface="Adobe Caslon Pro Bold"/>
                <a:ea typeface="Fira Sans"/>
              </a:rPr>
              <a:t>INTRODUCTION</a:t>
            </a:r>
            <a:endParaRPr lang="fr-FR" sz="2600" b="0" strike="noStrike" spc="-1">
              <a:latin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5BB494B9-688F-7BF4-53A5-864AF6EB050F}"/>
              </a:ext>
            </a:extLst>
          </p:cNvPr>
          <p:cNvSpPr txBox="1"/>
          <p:nvPr/>
        </p:nvSpPr>
        <p:spPr>
          <a:xfrm>
            <a:off x="3785507" y="30507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dirty="0">
              <a:latin typeface="Fira San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D84FF56C-B638-D949-7885-461CE64BAC3F}"/>
              </a:ext>
            </a:extLst>
          </p:cNvPr>
          <p:cNvSpPr txBox="1"/>
          <p:nvPr/>
        </p:nvSpPr>
        <p:spPr>
          <a:xfrm>
            <a:off x="3520168" y="34249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Image 6" descr="Une image contenant intérieur, sombre&#10;&#10;Description générée automatiquement">
            <a:extLst>
              <a:ext uri="{FF2B5EF4-FFF2-40B4-BE49-F238E27FC236}">
                <a16:creationId xmlns="" xmlns:a16="http://schemas.microsoft.com/office/drawing/2014/main" id="{AD79C555-EC15-437C-83FC-E2B4D240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39" y="1231037"/>
            <a:ext cx="3104492" cy="2069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="" xmlns:a16="http://schemas.microsoft.com/office/drawing/2014/main" id="{384E530A-6817-1DF1-5C78-B68DD65FFD7A}"/>
              </a:ext>
            </a:extLst>
          </p:cNvPr>
          <p:cNvSpPr/>
          <p:nvPr/>
        </p:nvSpPr>
        <p:spPr>
          <a:xfrm rot="5400000">
            <a:off x="2274417" y="-2058056"/>
            <a:ext cx="559080" cy="4963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A512EFB1-BCF3-3A0B-CB58-4462C23DC76A}"/>
              </a:ext>
            </a:extLst>
          </p:cNvPr>
          <p:cNvSpPr txBox="1"/>
          <p:nvPr/>
        </p:nvSpPr>
        <p:spPr>
          <a:xfrm>
            <a:off x="97971" y="234043"/>
            <a:ext cx="67981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6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7FEEBD14-795F-0EDF-8ECC-991CAA45EE67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dirty="0"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E3FD6529-ED73-A0DC-6E57-E65B1E306F2C}"/>
              </a:ext>
            </a:extLst>
          </p:cNvPr>
          <p:cNvSpPr txBox="1"/>
          <p:nvPr/>
        </p:nvSpPr>
        <p:spPr>
          <a:xfrm>
            <a:off x="150019" y="250031"/>
            <a:ext cx="55292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rgbClr val="FFFFFF"/>
                </a:solidFill>
              </a:rPr>
              <a:t>PRÉSENTATION DE L'ORGANISME D'ACCUEIL</a:t>
            </a:r>
            <a:r>
              <a:rPr lang="fr-FR" sz="1600" dirty="0">
                <a:cs typeface="Arial"/>
              </a:rPr>
              <a:t>​</a:t>
            </a:r>
            <a:endParaRPr lang="fr-FR" sz="1600" dirty="0"/>
          </a:p>
        </p:txBody>
      </p:sp>
      <p:pic>
        <p:nvPicPr>
          <p:cNvPr id="6" name="Image 2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1114C7BA-ACCC-20FA-E4E4-69E99021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968829"/>
            <a:ext cx="3022146" cy="30221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338A1F35-D3BA-F843-12A5-29D07E1A84E7}"/>
              </a:ext>
            </a:extLst>
          </p:cNvPr>
          <p:cNvSpPr txBox="1"/>
          <p:nvPr/>
        </p:nvSpPr>
        <p:spPr>
          <a:xfrm>
            <a:off x="3857297" y="30131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Fira Sans"/>
              </a:rPr>
              <a:t>Crée en 2015​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CA680C9E-B644-2591-1FA4-069BF012D882}"/>
              </a:ext>
            </a:extLst>
          </p:cNvPr>
          <p:cNvSpPr txBox="1"/>
          <p:nvPr/>
        </p:nvSpPr>
        <p:spPr>
          <a:xfrm>
            <a:off x="3568262" y="33810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Situé</a:t>
            </a:r>
            <a:r>
              <a:rPr lang="en-US" dirty="0"/>
              <a:t> à </a:t>
            </a:r>
            <a:r>
              <a:rPr lang="en-US" dirty="0" err="1"/>
              <a:t>casablanca</a:t>
            </a:r>
            <a:r>
              <a:rPr lang="fr-FR" dirty="0">
                <a:cs typeface="Arial"/>
              </a:rPr>
              <a:t>​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64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="" xmlns:a16="http://schemas.microsoft.com/office/drawing/2014/main" id="{384E530A-6817-1DF1-5C78-B68DD65FFD7A}"/>
              </a:ext>
            </a:extLst>
          </p:cNvPr>
          <p:cNvSpPr/>
          <p:nvPr/>
        </p:nvSpPr>
        <p:spPr>
          <a:xfrm rot="5400000">
            <a:off x="2274417" y="-2058056"/>
            <a:ext cx="559080" cy="4963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A512EFB1-BCF3-3A0B-CB58-4462C23DC76A}"/>
              </a:ext>
            </a:extLst>
          </p:cNvPr>
          <p:cNvSpPr txBox="1"/>
          <p:nvPr/>
        </p:nvSpPr>
        <p:spPr>
          <a:xfrm>
            <a:off x="97971" y="234043"/>
            <a:ext cx="67981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6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7FEEBD14-795F-0EDF-8ECC-991CAA45EE67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dirty="0"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E3FD6529-ED73-A0DC-6E57-E65B1E306F2C}"/>
              </a:ext>
            </a:extLst>
          </p:cNvPr>
          <p:cNvSpPr txBox="1"/>
          <p:nvPr/>
        </p:nvSpPr>
        <p:spPr>
          <a:xfrm>
            <a:off x="150019" y="250031"/>
            <a:ext cx="55292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rgbClr val="FFFFFF"/>
                </a:solidFill>
              </a:rPr>
              <a:t>PRÉSENTATION DE L'ORGANISME D'ACCUEIL</a:t>
            </a:r>
            <a:r>
              <a:rPr lang="fr-FR" sz="1600" dirty="0">
                <a:cs typeface="Arial"/>
              </a:rPr>
              <a:t>​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978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="" xmlns:a16="http://schemas.microsoft.com/office/drawing/2014/main" id="{384E530A-6817-1DF1-5C78-B68DD65FFD7A}"/>
              </a:ext>
            </a:extLst>
          </p:cNvPr>
          <p:cNvSpPr/>
          <p:nvPr/>
        </p:nvSpPr>
        <p:spPr>
          <a:xfrm rot="5400000">
            <a:off x="2274417" y="-2058056"/>
            <a:ext cx="559080" cy="4963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A512EFB1-BCF3-3A0B-CB58-4462C23DC76A}"/>
              </a:ext>
            </a:extLst>
          </p:cNvPr>
          <p:cNvSpPr txBox="1"/>
          <p:nvPr/>
        </p:nvSpPr>
        <p:spPr>
          <a:xfrm>
            <a:off x="327885" y="260319"/>
            <a:ext cx="679812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a typeface="+mn-lt"/>
                <a:cs typeface="+mn-lt"/>
              </a:rPr>
              <a:t>CONTEXTE GÉNÉRAL DU PROJET</a:t>
            </a: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endParaRPr lang="fr-FR" sz="16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="" xmlns:a16="http://schemas.microsoft.com/office/drawing/2014/main" id="{A4D9D7DE-8155-592D-13FE-EB52FBB7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583234"/>
            <a:ext cx="4157661" cy="23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="" xmlns:a16="http://schemas.microsoft.com/office/drawing/2014/main" id="{384E530A-6817-1DF1-5C78-B68DD65FFD7A}"/>
              </a:ext>
            </a:extLst>
          </p:cNvPr>
          <p:cNvSpPr/>
          <p:nvPr/>
        </p:nvSpPr>
        <p:spPr>
          <a:xfrm rot="5400000">
            <a:off x="1716055" y="-1663918"/>
            <a:ext cx="559080" cy="39121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36955C4-2D73-30DA-2FB1-2612CE4894F4}"/>
              </a:ext>
            </a:extLst>
          </p:cNvPr>
          <p:cNvSpPr txBox="1"/>
          <p:nvPr/>
        </p:nvSpPr>
        <p:spPr>
          <a:xfrm>
            <a:off x="250934" y="103134"/>
            <a:ext cx="3551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a typeface="+mn-lt"/>
                <a:cs typeface="+mn-lt"/>
              </a:rPr>
              <a:t>ANALYSE ET CONCEPTION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="" xmlns:a16="http://schemas.microsoft.com/office/drawing/2014/main" id="{46E4F57D-4D7E-9355-44AC-9D153AC4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31" y="626528"/>
            <a:ext cx="3958457" cy="4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="" xmlns:a16="http://schemas.microsoft.com/office/drawing/2014/main" id="{384E530A-6817-1DF1-5C78-B68DD65FFD7A}"/>
              </a:ext>
            </a:extLst>
          </p:cNvPr>
          <p:cNvSpPr/>
          <p:nvPr/>
        </p:nvSpPr>
        <p:spPr>
          <a:xfrm rot="5400000">
            <a:off x="1716055" y="-1663918"/>
            <a:ext cx="559080" cy="39121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36955C4-2D73-30DA-2FB1-2612CE4894F4}"/>
              </a:ext>
            </a:extLst>
          </p:cNvPr>
          <p:cNvSpPr txBox="1"/>
          <p:nvPr/>
        </p:nvSpPr>
        <p:spPr>
          <a:xfrm>
            <a:off x="250934" y="103134"/>
            <a:ext cx="3551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a typeface="+mn-lt"/>
                <a:cs typeface="+mn-lt"/>
              </a:rPr>
              <a:t>ANALYSE ET CONCEPTION</a:t>
            </a:r>
            <a:r>
              <a:rPr lang="fr-FR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="" xmlns:a16="http://schemas.microsoft.com/office/drawing/2014/main" id="{112F35A0-7E3A-CC08-E533-58CC6AC1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05" y="1221407"/>
            <a:ext cx="5646681" cy="36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CustomShape 1"/>
          <p:cNvSpPr/>
          <p:nvPr/>
        </p:nvSpPr>
        <p:spPr>
          <a:xfrm>
            <a:off x="3373502" y="1929186"/>
            <a:ext cx="770292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r>
              <a:rPr lang="fr-FR" sz="3200" b="1" spc="-1" dirty="0">
                <a:solidFill>
                  <a:srgbClr val="C92727"/>
                </a:solidFill>
                <a:latin typeface="Fira Sans"/>
              </a:rPr>
              <a:t>Démonstration </a:t>
            </a:r>
            <a:endParaRPr lang="fr-FR" sz="3200" b="1" strike="noStrike" spc="-1" dirty="0">
              <a:solidFill>
                <a:srgbClr val="C92727"/>
              </a:solidFill>
              <a:latin typeface="Fira Sans"/>
            </a:endParaRPr>
          </a:p>
        </p:txBody>
      </p:sp>
      <p:grpSp>
        <p:nvGrpSpPr>
          <p:cNvPr id="3336" name="Group 3"/>
          <p:cNvGrpSpPr/>
          <p:nvPr/>
        </p:nvGrpSpPr>
        <p:grpSpPr>
          <a:xfrm>
            <a:off x="7709830" y="3910261"/>
            <a:ext cx="1436671" cy="1188306"/>
            <a:chOff x="5614855" y="1256400"/>
            <a:chExt cx="2841905" cy="3227073"/>
          </a:xfrm>
        </p:grpSpPr>
        <p:sp>
          <p:nvSpPr>
            <p:cNvPr id="3337" name="CustomShape 4"/>
            <p:cNvSpPr/>
            <p:nvPr/>
          </p:nvSpPr>
          <p:spPr>
            <a:xfrm>
              <a:off x="5891760" y="2171520"/>
              <a:ext cx="158040" cy="45720"/>
            </a:xfrm>
            <a:custGeom>
              <a:avLst/>
              <a:gdLst/>
              <a:ahLst/>
              <a:cxnLst/>
              <a:rect l="l" t="t" r="r" b="b"/>
              <a:pathLst>
                <a:path w="1672" h="494">
                  <a:moveTo>
                    <a:pt x="903" y="0"/>
                  </a:moveTo>
                  <a:cubicBezTo>
                    <a:pt x="558" y="0"/>
                    <a:pt x="283" y="205"/>
                    <a:pt x="1" y="367"/>
                  </a:cubicBezTo>
                  <a:cubicBezTo>
                    <a:pt x="50" y="346"/>
                    <a:pt x="107" y="318"/>
                    <a:pt x="163" y="304"/>
                  </a:cubicBezTo>
                  <a:cubicBezTo>
                    <a:pt x="184" y="296"/>
                    <a:pt x="198" y="289"/>
                    <a:pt x="255" y="275"/>
                  </a:cubicBezTo>
                  <a:cubicBezTo>
                    <a:pt x="283" y="268"/>
                    <a:pt x="311" y="261"/>
                    <a:pt x="346" y="261"/>
                  </a:cubicBezTo>
                  <a:lnTo>
                    <a:pt x="579" y="261"/>
                  </a:lnTo>
                  <a:cubicBezTo>
                    <a:pt x="593" y="261"/>
                    <a:pt x="614" y="268"/>
                    <a:pt x="713" y="282"/>
                  </a:cubicBezTo>
                  <a:lnTo>
                    <a:pt x="790" y="304"/>
                  </a:lnTo>
                  <a:cubicBezTo>
                    <a:pt x="826" y="311"/>
                    <a:pt x="861" y="325"/>
                    <a:pt x="903" y="339"/>
                  </a:cubicBezTo>
                  <a:cubicBezTo>
                    <a:pt x="917" y="346"/>
                    <a:pt x="931" y="353"/>
                    <a:pt x="1002" y="381"/>
                  </a:cubicBezTo>
                  <a:lnTo>
                    <a:pt x="1044" y="395"/>
                  </a:lnTo>
                  <a:lnTo>
                    <a:pt x="1093" y="423"/>
                  </a:lnTo>
                  <a:lnTo>
                    <a:pt x="1136" y="445"/>
                  </a:lnTo>
                  <a:cubicBezTo>
                    <a:pt x="1157" y="459"/>
                    <a:pt x="1192" y="473"/>
                    <a:pt x="1220" y="494"/>
                  </a:cubicBezTo>
                  <a:lnTo>
                    <a:pt x="1671" y="233"/>
                  </a:lnTo>
                  <a:cubicBezTo>
                    <a:pt x="1538" y="155"/>
                    <a:pt x="1397" y="92"/>
                    <a:pt x="1249" y="50"/>
                  </a:cubicBezTo>
                  <a:cubicBezTo>
                    <a:pt x="1136" y="15"/>
                    <a:pt x="1023" y="0"/>
                    <a:pt x="903" y="0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8" name="CustomShape 5"/>
            <p:cNvSpPr/>
            <p:nvPr/>
          </p:nvSpPr>
          <p:spPr>
            <a:xfrm>
              <a:off x="5892120" y="2169000"/>
              <a:ext cx="157680" cy="50040"/>
            </a:xfrm>
            <a:custGeom>
              <a:avLst/>
              <a:gdLst/>
              <a:ahLst/>
              <a:cxnLst/>
              <a:rect l="l" t="t" r="r" b="b"/>
              <a:pathLst>
                <a:path w="1672" h="536">
                  <a:moveTo>
                    <a:pt x="889" y="36"/>
                  </a:moveTo>
                  <a:cubicBezTo>
                    <a:pt x="1009" y="36"/>
                    <a:pt x="1122" y="50"/>
                    <a:pt x="1227" y="85"/>
                  </a:cubicBezTo>
                  <a:cubicBezTo>
                    <a:pt x="1361" y="127"/>
                    <a:pt x="1495" y="184"/>
                    <a:pt x="1615" y="247"/>
                  </a:cubicBezTo>
                  <a:lnTo>
                    <a:pt x="1213" y="487"/>
                  </a:lnTo>
                  <a:cubicBezTo>
                    <a:pt x="1185" y="466"/>
                    <a:pt x="1157" y="458"/>
                    <a:pt x="1086" y="416"/>
                  </a:cubicBezTo>
                  <a:cubicBezTo>
                    <a:pt x="1072" y="409"/>
                    <a:pt x="1058" y="402"/>
                    <a:pt x="988" y="374"/>
                  </a:cubicBezTo>
                  <a:lnTo>
                    <a:pt x="945" y="353"/>
                  </a:lnTo>
                  <a:lnTo>
                    <a:pt x="896" y="339"/>
                  </a:lnTo>
                  <a:cubicBezTo>
                    <a:pt x="847" y="317"/>
                    <a:pt x="804" y="303"/>
                    <a:pt x="755" y="296"/>
                  </a:cubicBezTo>
                  <a:cubicBezTo>
                    <a:pt x="741" y="289"/>
                    <a:pt x="727" y="282"/>
                    <a:pt x="621" y="261"/>
                  </a:cubicBezTo>
                  <a:lnTo>
                    <a:pt x="572" y="261"/>
                  </a:lnTo>
                  <a:lnTo>
                    <a:pt x="530" y="254"/>
                  </a:lnTo>
                  <a:lnTo>
                    <a:pt x="325" y="254"/>
                  </a:lnTo>
                  <a:cubicBezTo>
                    <a:pt x="290" y="261"/>
                    <a:pt x="248" y="268"/>
                    <a:pt x="212" y="275"/>
                  </a:cubicBezTo>
                  <a:cubicBezTo>
                    <a:pt x="424" y="148"/>
                    <a:pt x="635" y="36"/>
                    <a:pt x="889" y="36"/>
                  </a:cubicBezTo>
                  <a:close/>
                  <a:moveTo>
                    <a:pt x="889" y="0"/>
                  </a:moveTo>
                  <a:cubicBezTo>
                    <a:pt x="593" y="0"/>
                    <a:pt x="346" y="148"/>
                    <a:pt x="114" y="289"/>
                  </a:cubicBezTo>
                  <a:cubicBezTo>
                    <a:pt x="57" y="317"/>
                    <a:pt x="22" y="360"/>
                    <a:pt x="1" y="409"/>
                  </a:cubicBezTo>
                  <a:cubicBezTo>
                    <a:pt x="50" y="381"/>
                    <a:pt x="100" y="360"/>
                    <a:pt x="156" y="339"/>
                  </a:cubicBezTo>
                  <a:cubicBezTo>
                    <a:pt x="184" y="332"/>
                    <a:pt x="219" y="325"/>
                    <a:pt x="248" y="317"/>
                  </a:cubicBezTo>
                  <a:cubicBezTo>
                    <a:pt x="276" y="310"/>
                    <a:pt x="311" y="303"/>
                    <a:pt x="339" y="303"/>
                  </a:cubicBezTo>
                  <a:lnTo>
                    <a:pt x="572" y="303"/>
                  </a:lnTo>
                  <a:cubicBezTo>
                    <a:pt x="586" y="303"/>
                    <a:pt x="600" y="310"/>
                    <a:pt x="699" y="325"/>
                  </a:cubicBezTo>
                  <a:lnTo>
                    <a:pt x="769" y="346"/>
                  </a:lnTo>
                  <a:cubicBezTo>
                    <a:pt x="811" y="353"/>
                    <a:pt x="840" y="367"/>
                    <a:pt x="931" y="402"/>
                  </a:cubicBezTo>
                  <a:lnTo>
                    <a:pt x="1023" y="437"/>
                  </a:lnTo>
                  <a:lnTo>
                    <a:pt x="1072" y="458"/>
                  </a:lnTo>
                  <a:cubicBezTo>
                    <a:pt x="1086" y="466"/>
                    <a:pt x="1101" y="473"/>
                    <a:pt x="1115" y="480"/>
                  </a:cubicBezTo>
                  <a:cubicBezTo>
                    <a:pt x="1143" y="501"/>
                    <a:pt x="1171" y="515"/>
                    <a:pt x="1213" y="536"/>
                  </a:cubicBezTo>
                  <a:lnTo>
                    <a:pt x="1227" y="536"/>
                  </a:lnTo>
                  <a:cubicBezTo>
                    <a:pt x="1227" y="536"/>
                    <a:pt x="1672" y="275"/>
                    <a:pt x="1672" y="240"/>
                  </a:cubicBezTo>
                  <a:cubicBezTo>
                    <a:pt x="1538" y="155"/>
                    <a:pt x="1390" y="92"/>
                    <a:pt x="1242" y="50"/>
                  </a:cubicBezTo>
                  <a:cubicBezTo>
                    <a:pt x="1129" y="14"/>
                    <a:pt x="1009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9" name="CustomShape 6"/>
            <p:cNvSpPr/>
            <p:nvPr/>
          </p:nvSpPr>
          <p:spPr>
            <a:xfrm>
              <a:off x="5842080" y="2195280"/>
              <a:ext cx="164520" cy="402120"/>
            </a:xfrm>
            <a:custGeom>
              <a:avLst/>
              <a:gdLst/>
              <a:ahLst/>
              <a:cxnLst/>
              <a:rect l="l" t="t" r="r" b="b"/>
              <a:pathLst>
                <a:path w="1735" h="4223">
                  <a:moveTo>
                    <a:pt x="853" y="0"/>
                  </a:moveTo>
                  <a:cubicBezTo>
                    <a:pt x="818" y="7"/>
                    <a:pt x="776" y="14"/>
                    <a:pt x="740" y="21"/>
                  </a:cubicBezTo>
                  <a:cubicBezTo>
                    <a:pt x="684" y="35"/>
                    <a:pt x="635" y="50"/>
                    <a:pt x="585" y="71"/>
                  </a:cubicBezTo>
                  <a:cubicBezTo>
                    <a:pt x="564" y="85"/>
                    <a:pt x="536" y="92"/>
                    <a:pt x="515" y="106"/>
                  </a:cubicBezTo>
                  <a:cubicBezTo>
                    <a:pt x="388" y="183"/>
                    <a:pt x="275" y="289"/>
                    <a:pt x="198" y="416"/>
                  </a:cubicBezTo>
                  <a:cubicBezTo>
                    <a:pt x="148" y="508"/>
                    <a:pt x="106" y="599"/>
                    <a:pt x="71" y="698"/>
                  </a:cubicBezTo>
                  <a:cubicBezTo>
                    <a:pt x="21" y="874"/>
                    <a:pt x="0" y="1051"/>
                    <a:pt x="0" y="1227"/>
                  </a:cubicBezTo>
                  <a:cubicBezTo>
                    <a:pt x="14" y="1706"/>
                    <a:pt x="127" y="2178"/>
                    <a:pt x="339" y="2608"/>
                  </a:cubicBezTo>
                  <a:cubicBezTo>
                    <a:pt x="656" y="3285"/>
                    <a:pt x="1156" y="3891"/>
                    <a:pt x="1727" y="4223"/>
                  </a:cubicBezTo>
                  <a:lnTo>
                    <a:pt x="1727" y="4068"/>
                  </a:lnTo>
                  <a:lnTo>
                    <a:pt x="1727" y="3194"/>
                  </a:lnTo>
                  <a:lnTo>
                    <a:pt x="1727" y="2806"/>
                  </a:lnTo>
                  <a:lnTo>
                    <a:pt x="1734" y="924"/>
                  </a:lnTo>
                  <a:lnTo>
                    <a:pt x="1734" y="240"/>
                  </a:lnTo>
                  <a:cubicBezTo>
                    <a:pt x="1706" y="219"/>
                    <a:pt x="1671" y="205"/>
                    <a:pt x="1650" y="183"/>
                  </a:cubicBezTo>
                  <a:lnTo>
                    <a:pt x="1607" y="162"/>
                  </a:lnTo>
                  <a:lnTo>
                    <a:pt x="1558" y="134"/>
                  </a:lnTo>
                  <a:lnTo>
                    <a:pt x="1466" y="99"/>
                  </a:lnTo>
                  <a:lnTo>
                    <a:pt x="1417" y="78"/>
                  </a:lnTo>
                  <a:cubicBezTo>
                    <a:pt x="1375" y="64"/>
                    <a:pt x="1340" y="50"/>
                    <a:pt x="1276" y="35"/>
                  </a:cubicBezTo>
                  <a:cubicBezTo>
                    <a:pt x="1262" y="28"/>
                    <a:pt x="1248" y="28"/>
                    <a:pt x="1142" y="7"/>
                  </a:cubicBezTo>
                  <a:lnTo>
                    <a:pt x="1100" y="0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0" name="CustomShape 7"/>
            <p:cNvSpPr/>
            <p:nvPr/>
          </p:nvSpPr>
          <p:spPr>
            <a:xfrm>
              <a:off x="5839560" y="2193840"/>
              <a:ext cx="169200" cy="405360"/>
            </a:xfrm>
            <a:custGeom>
              <a:avLst/>
              <a:gdLst/>
              <a:ahLst/>
              <a:cxnLst/>
              <a:rect l="l" t="t" r="r" b="b"/>
              <a:pathLst>
                <a:path w="1785" h="4258">
                  <a:moveTo>
                    <a:pt x="1115" y="42"/>
                  </a:moveTo>
                  <a:lnTo>
                    <a:pt x="1249" y="64"/>
                  </a:lnTo>
                  <a:lnTo>
                    <a:pt x="1319" y="85"/>
                  </a:lnTo>
                  <a:cubicBezTo>
                    <a:pt x="1361" y="92"/>
                    <a:pt x="1390" y="106"/>
                    <a:pt x="1481" y="141"/>
                  </a:cubicBezTo>
                  <a:lnTo>
                    <a:pt x="1573" y="176"/>
                  </a:lnTo>
                  <a:lnTo>
                    <a:pt x="1622" y="197"/>
                  </a:lnTo>
                  <a:cubicBezTo>
                    <a:pt x="1636" y="205"/>
                    <a:pt x="1651" y="212"/>
                    <a:pt x="1665" y="219"/>
                  </a:cubicBezTo>
                  <a:cubicBezTo>
                    <a:pt x="1693" y="233"/>
                    <a:pt x="1714" y="247"/>
                    <a:pt x="1742" y="268"/>
                  </a:cubicBezTo>
                  <a:lnTo>
                    <a:pt x="1735" y="4194"/>
                  </a:lnTo>
                  <a:cubicBezTo>
                    <a:pt x="1199" y="3877"/>
                    <a:pt x="699" y="3292"/>
                    <a:pt x="382" y="2615"/>
                  </a:cubicBezTo>
                  <a:cubicBezTo>
                    <a:pt x="170" y="2185"/>
                    <a:pt x="57" y="1720"/>
                    <a:pt x="50" y="1241"/>
                  </a:cubicBezTo>
                  <a:cubicBezTo>
                    <a:pt x="43" y="1065"/>
                    <a:pt x="71" y="895"/>
                    <a:pt x="121" y="726"/>
                  </a:cubicBezTo>
                  <a:cubicBezTo>
                    <a:pt x="156" y="627"/>
                    <a:pt x="191" y="536"/>
                    <a:pt x="248" y="451"/>
                  </a:cubicBezTo>
                  <a:cubicBezTo>
                    <a:pt x="325" y="324"/>
                    <a:pt x="431" y="219"/>
                    <a:pt x="551" y="148"/>
                  </a:cubicBezTo>
                  <a:cubicBezTo>
                    <a:pt x="607" y="120"/>
                    <a:pt x="657" y="99"/>
                    <a:pt x="713" y="78"/>
                  </a:cubicBezTo>
                  <a:cubicBezTo>
                    <a:pt x="741" y="71"/>
                    <a:pt x="769" y="64"/>
                    <a:pt x="798" y="56"/>
                  </a:cubicBezTo>
                  <a:cubicBezTo>
                    <a:pt x="826" y="49"/>
                    <a:pt x="854" y="42"/>
                    <a:pt x="889" y="42"/>
                  </a:cubicBezTo>
                  <a:close/>
                  <a:moveTo>
                    <a:pt x="875" y="0"/>
                  </a:moveTo>
                  <a:cubicBezTo>
                    <a:pt x="840" y="0"/>
                    <a:pt x="798" y="7"/>
                    <a:pt x="755" y="21"/>
                  </a:cubicBezTo>
                  <a:cubicBezTo>
                    <a:pt x="706" y="35"/>
                    <a:pt x="650" y="49"/>
                    <a:pt x="600" y="71"/>
                  </a:cubicBezTo>
                  <a:cubicBezTo>
                    <a:pt x="579" y="85"/>
                    <a:pt x="551" y="92"/>
                    <a:pt x="530" y="106"/>
                  </a:cubicBezTo>
                  <a:cubicBezTo>
                    <a:pt x="396" y="183"/>
                    <a:pt x="283" y="296"/>
                    <a:pt x="205" y="423"/>
                  </a:cubicBezTo>
                  <a:cubicBezTo>
                    <a:pt x="149" y="515"/>
                    <a:pt x="107" y="613"/>
                    <a:pt x="79" y="712"/>
                  </a:cubicBezTo>
                  <a:cubicBezTo>
                    <a:pt x="29" y="888"/>
                    <a:pt x="1" y="1065"/>
                    <a:pt x="1" y="1241"/>
                  </a:cubicBezTo>
                  <a:cubicBezTo>
                    <a:pt x="15" y="1727"/>
                    <a:pt x="128" y="2199"/>
                    <a:pt x="346" y="2637"/>
                  </a:cubicBezTo>
                  <a:cubicBezTo>
                    <a:pt x="671" y="3327"/>
                    <a:pt x="1192" y="3934"/>
                    <a:pt x="1756" y="4258"/>
                  </a:cubicBezTo>
                  <a:cubicBezTo>
                    <a:pt x="1756" y="4258"/>
                    <a:pt x="1763" y="4258"/>
                    <a:pt x="1777" y="4230"/>
                  </a:cubicBezTo>
                  <a:cubicBezTo>
                    <a:pt x="1777" y="4230"/>
                    <a:pt x="1784" y="247"/>
                    <a:pt x="1777" y="233"/>
                  </a:cubicBezTo>
                  <a:cubicBezTo>
                    <a:pt x="1742" y="212"/>
                    <a:pt x="1714" y="197"/>
                    <a:pt x="1636" y="162"/>
                  </a:cubicBezTo>
                  <a:cubicBezTo>
                    <a:pt x="1622" y="155"/>
                    <a:pt x="1608" y="141"/>
                    <a:pt x="1538" y="113"/>
                  </a:cubicBezTo>
                  <a:lnTo>
                    <a:pt x="1495" y="99"/>
                  </a:lnTo>
                  <a:lnTo>
                    <a:pt x="1446" y="78"/>
                  </a:lnTo>
                  <a:cubicBezTo>
                    <a:pt x="1397" y="64"/>
                    <a:pt x="1354" y="42"/>
                    <a:pt x="1305" y="35"/>
                  </a:cubicBezTo>
                  <a:cubicBezTo>
                    <a:pt x="1291" y="28"/>
                    <a:pt x="1277" y="28"/>
                    <a:pt x="1164" y="7"/>
                  </a:cubicBezTo>
                  <a:lnTo>
                    <a:pt x="1122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1" name="CustomShape 8"/>
            <p:cNvSpPr/>
            <p:nvPr/>
          </p:nvSpPr>
          <p:spPr>
            <a:xfrm>
              <a:off x="5895000" y="2291760"/>
              <a:ext cx="74880" cy="185040"/>
            </a:xfrm>
            <a:custGeom>
              <a:avLst/>
              <a:gdLst/>
              <a:ahLst/>
              <a:cxnLst/>
              <a:rect l="l" t="t" r="r" b="b"/>
              <a:pathLst>
                <a:path w="804" h="1954">
                  <a:moveTo>
                    <a:pt x="440" y="1"/>
                  </a:moveTo>
                  <a:cubicBezTo>
                    <a:pt x="179" y="1"/>
                    <a:pt x="0" y="209"/>
                    <a:pt x="0" y="572"/>
                  </a:cubicBezTo>
                  <a:cubicBezTo>
                    <a:pt x="0" y="1080"/>
                    <a:pt x="360" y="1700"/>
                    <a:pt x="797" y="1954"/>
                  </a:cubicBezTo>
                  <a:lnTo>
                    <a:pt x="804" y="114"/>
                  </a:lnTo>
                  <a:cubicBezTo>
                    <a:pt x="673" y="37"/>
                    <a:pt x="549" y="1"/>
                    <a:pt x="44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2" name="CustomShape 9"/>
            <p:cNvSpPr/>
            <p:nvPr/>
          </p:nvSpPr>
          <p:spPr>
            <a:xfrm>
              <a:off x="5892120" y="2289240"/>
              <a:ext cx="78480" cy="189720"/>
            </a:xfrm>
            <a:custGeom>
              <a:avLst/>
              <a:gdLst/>
              <a:ahLst/>
              <a:cxnLst/>
              <a:rect l="l" t="t" r="r" b="b"/>
              <a:pathLst>
                <a:path w="840" h="2003">
                  <a:moveTo>
                    <a:pt x="471" y="0"/>
                  </a:moveTo>
                  <a:cubicBezTo>
                    <a:pt x="392" y="0"/>
                    <a:pt x="318" y="19"/>
                    <a:pt x="255" y="56"/>
                  </a:cubicBezTo>
                  <a:cubicBezTo>
                    <a:pt x="92" y="148"/>
                    <a:pt x="8" y="338"/>
                    <a:pt x="8" y="592"/>
                  </a:cubicBezTo>
                  <a:cubicBezTo>
                    <a:pt x="1" y="1114"/>
                    <a:pt x="367" y="1734"/>
                    <a:pt x="826" y="2002"/>
                  </a:cubicBezTo>
                  <a:cubicBezTo>
                    <a:pt x="833" y="2002"/>
                    <a:pt x="840" y="1995"/>
                    <a:pt x="840" y="1960"/>
                  </a:cubicBezTo>
                  <a:cubicBezTo>
                    <a:pt x="403" y="1706"/>
                    <a:pt x="50" y="1093"/>
                    <a:pt x="50" y="592"/>
                  </a:cubicBezTo>
                  <a:cubicBezTo>
                    <a:pt x="50" y="352"/>
                    <a:pt x="128" y="176"/>
                    <a:pt x="276" y="99"/>
                  </a:cubicBezTo>
                  <a:cubicBezTo>
                    <a:pt x="339" y="61"/>
                    <a:pt x="413" y="44"/>
                    <a:pt x="496" y="44"/>
                  </a:cubicBezTo>
                  <a:cubicBezTo>
                    <a:pt x="599" y="44"/>
                    <a:pt x="715" y="70"/>
                    <a:pt x="840" y="113"/>
                  </a:cubicBezTo>
                  <a:cubicBezTo>
                    <a:pt x="711" y="38"/>
                    <a:pt x="585" y="0"/>
                    <a:pt x="471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3" name="CustomShape 10"/>
            <p:cNvSpPr/>
            <p:nvPr/>
          </p:nvSpPr>
          <p:spPr>
            <a:xfrm>
              <a:off x="6242400" y="3423600"/>
              <a:ext cx="1291680" cy="641160"/>
            </a:xfrm>
            <a:custGeom>
              <a:avLst/>
              <a:gdLst/>
              <a:ahLst/>
              <a:cxnLst/>
              <a:rect l="l" t="t" r="r" b="b"/>
              <a:pathLst>
                <a:path w="13543" h="6729">
                  <a:moveTo>
                    <a:pt x="6753" y="1"/>
                  </a:moveTo>
                  <a:cubicBezTo>
                    <a:pt x="5176" y="1"/>
                    <a:pt x="3603" y="328"/>
                    <a:pt x="2404" y="984"/>
                  </a:cubicBezTo>
                  <a:cubicBezTo>
                    <a:pt x="1" y="2302"/>
                    <a:pt x="15" y="4424"/>
                    <a:pt x="2433" y="5742"/>
                  </a:cubicBezTo>
                  <a:cubicBezTo>
                    <a:pt x="3636" y="6400"/>
                    <a:pt x="5213" y="6728"/>
                    <a:pt x="6788" y="6728"/>
                  </a:cubicBezTo>
                  <a:cubicBezTo>
                    <a:pt x="8367" y="6728"/>
                    <a:pt x="9945" y="6399"/>
                    <a:pt x="11145" y="5742"/>
                  </a:cubicBezTo>
                  <a:cubicBezTo>
                    <a:pt x="13542" y="4431"/>
                    <a:pt x="13528" y="2295"/>
                    <a:pt x="11117" y="984"/>
                  </a:cubicBezTo>
                  <a:cubicBezTo>
                    <a:pt x="9908" y="328"/>
                    <a:pt x="8329" y="1"/>
                    <a:pt x="675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4" name="CustomShape 11"/>
            <p:cNvSpPr/>
            <p:nvPr/>
          </p:nvSpPr>
          <p:spPr>
            <a:xfrm>
              <a:off x="6298920" y="3421800"/>
              <a:ext cx="1179000" cy="644400"/>
            </a:xfrm>
            <a:custGeom>
              <a:avLst/>
              <a:gdLst/>
              <a:ahLst/>
              <a:cxnLst/>
              <a:rect l="l" t="t" r="r" b="b"/>
              <a:pathLst>
                <a:path w="12366" h="6763">
                  <a:moveTo>
                    <a:pt x="6162" y="44"/>
                  </a:moveTo>
                  <a:cubicBezTo>
                    <a:pt x="7734" y="44"/>
                    <a:pt x="9313" y="369"/>
                    <a:pt x="10511" y="1024"/>
                  </a:cubicBezTo>
                  <a:cubicBezTo>
                    <a:pt x="11674" y="1659"/>
                    <a:pt x="12316" y="2504"/>
                    <a:pt x="12323" y="3393"/>
                  </a:cubicBezTo>
                  <a:cubicBezTo>
                    <a:pt x="12323" y="4274"/>
                    <a:pt x="11688" y="5113"/>
                    <a:pt x="10539" y="5740"/>
                  </a:cubicBezTo>
                  <a:cubicBezTo>
                    <a:pt x="9348" y="6396"/>
                    <a:pt x="7776" y="6720"/>
                    <a:pt x="6204" y="6720"/>
                  </a:cubicBezTo>
                  <a:cubicBezTo>
                    <a:pt x="4625" y="6720"/>
                    <a:pt x="3053" y="6396"/>
                    <a:pt x="1848" y="5740"/>
                  </a:cubicBezTo>
                  <a:cubicBezTo>
                    <a:pt x="684" y="5106"/>
                    <a:pt x="43" y="4260"/>
                    <a:pt x="43" y="3372"/>
                  </a:cubicBezTo>
                  <a:cubicBezTo>
                    <a:pt x="43" y="2490"/>
                    <a:pt x="677" y="1652"/>
                    <a:pt x="1819" y="1024"/>
                  </a:cubicBezTo>
                  <a:cubicBezTo>
                    <a:pt x="3018" y="369"/>
                    <a:pt x="4590" y="44"/>
                    <a:pt x="6162" y="44"/>
                  </a:cubicBezTo>
                  <a:close/>
                  <a:moveTo>
                    <a:pt x="6160" y="0"/>
                  </a:moveTo>
                  <a:cubicBezTo>
                    <a:pt x="4579" y="0"/>
                    <a:pt x="3000" y="330"/>
                    <a:pt x="1798" y="989"/>
                  </a:cubicBezTo>
                  <a:cubicBezTo>
                    <a:pt x="635" y="1623"/>
                    <a:pt x="1" y="2469"/>
                    <a:pt x="1" y="3372"/>
                  </a:cubicBezTo>
                  <a:cubicBezTo>
                    <a:pt x="1" y="4281"/>
                    <a:pt x="649" y="5134"/>
                    <a:pt x="1826" y="5775"/>
                  </a:cubicBezTo>
                  <a:cubicBezTo>
                    <a:pt x="3039" y="6438"/>
                    <a:pt x="4618" y="6762"/>
                    <a:pt x="6204" y="6762"/>
                  </a:cubicBezTo>
                  <a:cubicBezTo>
                    <a:pt x="7783" y="6762"/>
                    <a:pt x="9362" y="6438"/>
                    <a:pt x="10560" y="5775"/>
                  </a:cubicBezTo>
                  <a:cubicBezTo>
                    <a:pt x="11724" y="5141"/>
                    <a:pt x="12365" y="4295"/>
                    <a:pt x="12365" y="3393"/>
                  </a:cubicBezTo>
                  <a:cubicBezTo>
                    <a:pt x="12365" y="2483"/>
                    <a:pt x="11717" y="1623"/>
                    <a:pt x="10532" y="989"/>
                  </a:cubicBezTo>
                  <a:cubicBezTo>
                    <a:pt x="9323" y="330"/>
                    <a:pt x="7741" y="0"/>
                    <a:pt x="61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5" name="CustomShape 12"/>
            <p:cNvSpPr/>
            <p:nvPr/>
          </p:nvSpPr>
          <p:spPr>
            <a:xfrm>
              <a:off x="6572520" y="2672280"/>
              <a:ext cx="900720" cy="1304640"/>
            </a:xfrm>
            <a:custGeom>
              <a:avLst/>
              <a:gdLst/>
              <a:ahLst/>
              <a:cxnLst/>
              <a:rect l="l" t="t" r="r" b="b"/>
              <a:pathLst>
                <a:path w="9454" h="13676">
                  <a:moveTo>
                    <a:pt x="9454" y="0"/>
                  </a:moveTo>
                  <a:lnTo>
                    <a:pt x="7240" y="423"/>
                  </a:lnTo>
                  <a:lnTo>
                    <a:pt x="3793" y="1079"/>
                  </a:lnTo>
                  <a:lnTo>
                    <a:pt x="2207" y="1382"/>
                  </a:lnTo>
                  <a:lnTo>
                    <a:pt x="29" y="1798"/>
                  </a:lnTo>
                  <a:lnTo>
                    <a:pt x="8" y="8516"/>
                  </a:lnTo>
                  <a:lnTo>
                    <a:pt x="1" y="10926"/>
                  </a:lnTo>
                  <a:cubicBezTo>
                    <a:pt x="1" y="11631"/>
                    <a:pt x="466" y="12336"/>
                    <a:pt x="1396" y="12879"/>
                  </a:cubicBezTo>
                  <a:cubicBezTo>
                    <a:pt x="1453" y="12907"/>
                    <a:pt x="1509" y="12943"/>
                    <a:pt x="1573" y="12971"/>
                  </a:cubicBezTo>
                  <a:lnTo>
                    <a:pt x="1629" y="12999"/>
                  </a:lnTo>
                  <a:lnTo>
                    <a:pt x="1749" y="13055"/>
                  </a:lnTo>
                  <a:lnTo>
                    <a:pt x="1819" y="13091"/>
                  </a:lnTo>
                  <a:lnTo>
                    <a:pt x="1925" y="13140"/>
                  </a:lnTo>
                  <a:lnTo>
                    <a:pt x="2003" y="13175"/>
                  </a:lnTo>
                  <a:lnTo>
                    <a:pt x="2122" y="13217"/>
                  </a:lnTo>
                  <a:lnTo>
                    <a:pt x="2172" y="13239"/>
                  </a:lnTo>
                  <a:cubicBezTo>
                    <a:pt x="2214" y="13253"/>
                    <a:pt x="2263" y="13274"/>
                    <a:pt x="2348" y="13302"/>
                  </a:cubicBezTo>
                  <a:cubicBezTo>
                    <a:pt x="2404" y="13323"/>
                    <a:pt x="2468" y="13344"/>
                    <a:pt x="2524" y="13358"/>
                  </a:cubicBezTo>
                  <a:lnTo>
                    <a:pt x="2574" y="13373"/>
                  </a:lnTo>
                  <a:lnTo>
                    <a:pt x="2651" y="13401"/>
                  </a:lnTo>
                  <a:lnTo>
                    <a:pt x="2693" y="13408"/>
                  </a:lnTo>
                  <a:lnTo>
                    <a:pt x="2842" y="13450"/>
                  </a:lnTo>
                  <a:lnTo>
                    <a:pt x="2926" y="13471"/>
                  </a:lnTo>
                  <a:lnTo>
                    <a:pt x="3088" y="13507"/>
                  </a:lnTo>
                  <a:cubicBezTo>
                    <a:pt x="3109" y="13514"/>
                    <a:pt x="3116" y="13514"/>
                    <a:pt x="3159" y="13521"/>
                  </a:cubicBezTo>
                  <a:cubicBezTo>
                    <a:pt x="3208" y="13535"/>
                    <a:pt x="3257" y="13542"/>
                    <a:pt x="3307" y="13549"/>
                  </a:cubicBezTo>
                  <a:lnTo>
                    <a:pt x="3384" y="13563"/>
                  </a:lnTo>
                  <a:cubicBezTo>
                    <a:pt x="3455" y="13577"/>
                    <a:pt x="3518" y="13584"/>
                    <a:pt x="3617" y="13598"/>
                  </a:cubicBezTo>
                  <a:cubicBezTo>
                    <a:pt x="3694" y="13612"/>
                    <a:pt x="3765" y="13619"/>
                    <a:pt x="3843" y="13626"/>
                  </a:cubicBezTo>
                  <a:lnTo>
                    <a:pt x="3892" y="13633"/>
                  </a:lnTo>
                  <a:cubicBezTo>
                    <a:pt x="3955" y="13640"/>
                    <a:pt x="4012" y="13647"/>
                    <a:pt x="4075" y="13655"/>
                  </a:cubicBezTo>
                  <a:lnTo>
                    <a:pt x="4153" y="13655"/>
                  </a:lnTo>
                  <a:lnTo>
                    <a:pt x="4301" y="13669"/>
                  </a:lnTo>
                  <a:lnTo>
                    <a:pt x="4392" y="13669"/>
                  </a:lnTo>
                  <a:lnTo>
                    <a:pt x="4540" y="13676"/>
                  </a:lnTo>
                  <a:lnTo>
                    <a:pt x="5090" y="13676"/>
                  </a:lnTo>
                  <a:cubicBezTo>
                    <a:pt x="5140" y="13669"/>
                    <a:pt x="5196" y="13669"/>
                    <a:pt x="5245" y="13669"/>
                  </a:cubicBezTo>
                  <a:lnTo>
                    <a:pt x="5344" y="13662"/>
                  </a:lnTo>
                  <a:lnTo>
                    <a:pt x="5499" y="13647"/>
                  </a:lnTo>
                  <a:lnTo>
                    <a:pt x="5548" y="13647"/>
                  </a:lnTo>
                  <a:lnTo>
                    <a:pt x="5619" y="13640"/>
                  </a:lnTo>
                  <a:lnTo>
                    <a:pt x="5668" y="13633"/>
                  </a:lnTo>
                  <a:cubicBezTo>
                    <a:pt x="5732" y="13626"/>
                    <a:pt x="5795" y="13619"/>
                    <a:pt x="5894" y="13605"/>
                  </a:cubicBezTo>
                  <a:cubicBezTo>
                    <a:pt x="5950" y="13598"/>
                    <a:pt x="6007" y="13584"/>
                    <a:pt x="6063" y="13577"/>
                  </a:cubicBezTo>
                  <a:lnTo>
                    <a:pt x="6148" y="13563"/>
                  </a:lnTo>
                  <a:lnTo>
                    <a:pt x="6218" y="13549"/>
                  </a:lnTo>
                  <a:lnTo>
                    <a:pt x="6345" y="13521"/>
                  </a:lnTo>
                  <a:lnTo>
                    <a:pt x="6444" y="13499"/>
                  </a:lnTo>
                  <a:lnTo>
                    <a:pt x="6564" y="13471"/>
                  </a:lnTo>
                  <a:lnTo>
                    <a:pt x="6662" y="13450"/>
                  </a:lnTo>
                  <a:cubicBezTo>
                    <a:pt x="6705" y="13436"/>
                    <a:pt x="6747" y="13429"/>
                    <a:pt x="6782" y="13415"/>
                  </a:cubicBezTo>
                  <a:lnTo>
                    <a:pt x="6881" y="13387"/>
                  </a:lnTo>
                  <a:lnTo>
                    <a:pt x="6994" y="13351"/>
                  </a:lnTo>
                  <a:lnTo>
                    <a:pt x="7050" y="13337"/>
                  </a:lnTo>
                  <a:lnTo>
                    <a:pt x="7113" y="13316"/>
                  </a:lnTo>
                  <a:lnTo>
                    <a:pt x="7156" y="13302"/>
                  </a:lnTo>
                  <a:cubicBezTo>
                    <a:pt x="7219" y="13281"/>
                    <a:pt x="7276" y="13260"/>
                    <a:pt x="7367" y="13225"/>
                  </a:cubicBezTo>
                  <a:cubicBezTo>
                    <a:pt x="7417" y="13203"/>
                    <a:pt x="7466" y="13189"/>
                    <a:pt x="7508" y="13168"/>
                  </a:cubicBezTo>
                  <a:lnTo>
                    <a:pt x="7557" y="13147"/>
                  </a:lnTo>
                  <a:cubicBezTo>
                    <a:pt x="7607" y="13119"/>
                    <a:pt x="7663" y="13098"/>
                    <a:pt x="7741" y="13062"/>
                  </a:cubicBezTo>
                  <a:cubicBezTo>
                    <a:pt x="7790" y="13034"/>
                    <a:pt x="7839" y="13013"/>
                    <a:pt x="7882" y="12985"/>
                  </a:cubicBezTo>
                  <a:lnTo>
                    <a:pt x="7924" y="12964"/>
                  </a:lnTo>
                  <a:cubicBezTo>
                    <a:pt x="7980" y="12936"/>
                    <a:pt x="8030" y="12907"/>
                    <a:pt x="8086" y="12879"/>
                  </a:cubicBezTo>
                  <a:lnTo>
                    <a:pt x="8157" y="12837"/>
                  </a:lnTo>
                  <a:lnTo>
                    <a:pt x="8199" y="12809"/>
                  </a:lnTo>
                  <a:lnTo>
                    <a:pt x="8234" y="12787"/>
                  </a:lnTo>
                  <a:lnTo>
                    <a:pt x="8277" y="12759"/>
                  </a:lnTo>
                  <a:lnTo>
                    <a:pt x="8319" y="12731"/>
                  </a:lnTo>
                  <a:lnTo>
                    <a:pt x="8361" y="12703"/>
                  </a:lnTo>
                  <a:lnTo>
                    <a:pt x="8396" y="12682"/>
                  </a:lnTo>
                  <a:lnTo>
                    <a:pt x="8467" y="12625"/>
                  </a:lnTo>
                  <a:lnTo>
                    <a:pt x="8544" y="12569"/>
                  </a:lnTo>
                  <a:lnTo>
                    <a:pt x="8608" y="12513"/>
                  </a:lnTo>
                  <a:lnTo>
                    <a:pt x="8678" y="12456"/>
                  </a:lnTo>
                  <a:lnTo>
                    <a:pt x="8742" y="12400"/>
                  </a:lnTo>
                  <a:lnTo>
                    <a:pt x="8826" y="12308"/>
                  </a:lnTo>
                  <a:lnTo>
                    <a:pt x="8904" y="12238"/>
                  </a:lnTo>
                  <a:lnTo>
                    <a:pt x="8967" y="12160"/>
                  </a:lnTo>
                  <a:cubicBezTo>
                    <a:pt x="8989" y="12139"/>
                    <a:pt x="9003" y="12118"/>
                    <a:pt x="9045" y="12068"/>
                  </a:cubicBezTo>
                  <a:cubicBezTo>
                    <a:pt x="9052" y="12054"/>
                    <a:pt x="9066" y="12040"/>
                    <a:pt x="9094" y="11998"/>
                  </a:cubicBezTo>
                  <a:cubicBezTo>
                    <a:pt x="9101" y="11984"/>
                    <a:pt x="9115" y="11977"/>
                    <a:pt x="9144" y="11935"/>
                  </a:cubicBezTo>
                  <a:lnTo>
                    <a:pt x="9186" y="11864"/>
                  </a:lnTo>
                  <a:lnTo>
                    <a:pt x="9221" y="11801"/>
                  </a:lnTo>
                  <a:lnTo>
                    <a:pt x="9256" y="11730"/>
                  </a:lnTo>
                  <a:cubicBezTo>
                    <a:pt x="9263" y="11716"/>
                    <a:pt x="9270" y="11702"/>
                    <a:pt x="9292" y="11667"/>
                  </a:cubicBezTo>
                  <a:cubicBezTo>
                    <a:pt x="9299" y="11646"/>
                    <a:pt x="9313" y="11617"/>
                    <a:pt x="9320" y="11589"/>
                  </a:cubicBezTo>
                  <a:cubicBezTo>
                    <a:pt x="9334" y="11575"/>
                    <a:pt x="9341" y="11554"/>
                    <a:pt x="9454" y="10955"/>
                  </a:cubicBezTo>
                  <a:lnTo>
                    <a:pt x="945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6" name="CustomShape 13"/>
            <p:cNvSpPr/>
            <p:nvPr/>
          </p:nvSpPr>
          <p:spPr>
            <a:xfrm>
              <a:off x="6569280" y="2670840"/>
              <a:ext cx="905760" cy="1308600"/>
            </a:xfrm>
            <a:custGeom>
              <a:avLst/>
              <a:gdLst/>
              <a:ahLst/>
              <a:cxnLst/>
              <a:rect l="l" t="t" r="r" b="b"/>
              <a:pathLst>
                <a:path w="9503" h="13726">
                  <a:moveTo>
                    <a:pt x="9468" y="29"/>
                  </a:moveTo>
                  <a:lnTo>
                    <a:pt x="9468" y="11005"/>
                  </a:lnTo>
                  <a:cubicBezTo>
                    <a:pt x="9468" y="11005"/>
                    <a:pt x="9461" y="11082"/>
                    <a:pt x="9404" y="11407"/>
                  </a:cubicBezTo>
                  <a:cubicBezTo>
                    <a:pt x="9404" y="11407"/>
                    <a:pt x="9383" y="11470"/>
                    <a:pt x="9355" y="11548"/>
                  </a:cubicBezTo>
                  <a:lnTo>
                    <a:pt x="9334" y="11604"/>
                  </a:lnTo>
                  <a:cubicBezTo>
                    <a:pt x="9327" y="11625"/>
                    <a:pt x="9320" y="11646"/>
                    <a:pt x="9298" y="11689"/>
                  </a:cubicBezTo>
                  <a:cubicBezTo>
                    <a:pt x="9291" y="11703"/>
                    <a:pt x="9284" y="11717"/>
                    <a:pt x="9263" y="11759"/>
                  </a:cubicBezTo>
                  <a:cubicBezTo>
                    <a:pt x="9263" y="11759"/>
                    <a:pt x="9242" y="11794"/>
                    <a:pt x="9186" y="11893"/>
                  </a:cubicBezTo>
                  <a:lnTo>
                    <a:pt x="9143" y="11957"/>
                  </a:lnTo>
                  <a:cubicBezTo>
                    <a:pt x="9129" y="11971"/>
                    <a:pt x="9122" y="11985"/>
                    <a:pt x="9073" y="12055"/>
                  </a:cubicBezTo>
                  <a:lnTo>
                    <a:pt x="9045" y="12090"/>
                  </a:lnTo>
                  <a:cubicBezTo>
                    <a:pt x="9024" y="12112"/>
                    <a:pt x="9002" y="12140"/>
                    <a:pt x="8974" y="12175"/>
                  </a:cubicBezTo>
                  <a:cubicBezTo>
                    <a:pt x="8960" y="12189"/>
                    <a:pt x="8939" y="12210"/>
                    <a:pt x="8904" y="12253"/>
                  </a:cubicBezTo>
                  <a:cubicBezTo>
                    <a:pt x="8883" y="12274"/>
                    <a:pt x="8854" y="12302"/>
                    <a:pt x="8833" y="12323"/>
                  </a:cubicBezTo>
                  <a:cubicBezTo>
                    <a:pt x="8812" y="12344"/>
                    <a:pt x="8784" y="12372"/>
                    <a:pt x="8699" y="12450"/>
                  </a:cubicBezTo>
                  <a:lnTo>
                    <a:pt x="8601" y="12535"/>
                  </a:lnTo>
                  <a:lnTo>
                    <a:pt x="8530" y="12591"/>
                  </a:lnTo>
                  <a:lnTo>
                    <a:pt x="8417" y="12676"/>
                  </a:lnTo>
                  <a:lnTo>
                    <a:pt x="8382" y="12704"/>
                  </a:lnTo>
                  <a:lnTo>
                    <a:pt x="8340" y="12732"/>
                  </a:lnTo>
                  <a:lnTo>
                    <a:pt x="8297" y="12753"/>
                  </a:lnTo>
                  <a:lnTo>
                    <a:pt x="8255" y="12781"/>
                  </a:lnTo>
                  <a:lnTo>
                    <a:pt x="8220" y="12809"/>
                  </a:lnTo>
                  <a:lnTo>
                    <a:pt x="8163" y="12838"/>
                  </a:lnTo>
                  <a:lnTo>
                    <a:pt x="8107" y="12873"/>
                  </a:lnTo>
                  <a:cubicBezTo>
                    <a:pt x="8051" y="12908"/>
                    <a:pt x="8001" y="12936"/>
                    <a:pt x="7952" y="12965"/>
                  </a:cubicBezTo>
                  <a:lnTo>
                    <a:pt x="7910" y="12986"/>
                  </a:lnTo>
                  <a:cubicBezTo>
                    <a:pt x="7860" y="13014"/>
                    <a:pt x="7797" y="13042"/>
                    <a:pt x="7748" y="13063"/>
                  </a:cubicBezTo>
                  <a:cubicBezTo>
                    <a:pt x="7691" y="13091"/>
                    <a:pt x="7635" y="13120"/>
                    <a:pt x="7578" y="13141"/>
                  </a:cubicBezTo>
                  <a:lnTo>
                    <a:pt x="7536" y="13162"/>
                  </a:lnTo>
                  <a:cubicBezTo>
                    <a:pt x="7487" y="13176"/>
                    <a:pt x="7437" y="13197"/>
                    <a:pt x="7360" y="13232"/>
                  </a:cubicBezTo>
                  <a:cubicBezTo>
                    <a:pt x="7303" y="13254"/>
                    <a:pt x="7247" y="13275"/>
                    <a:pt x="7162" y="13303"/>
                  </a:cubicBezTo>
                  <a:lnTo>
                    <a:pt x="7022" y="13345"/>
                  </a:lnTo>
                  <a:lnTo>
                    <a:pt x="6881" y="13388"/>
                  </a:lnTo>
                  <a:lnTo>
                    <a:pt x="6810" y="13409"/>
                  </a:lnTo>
                  <a:lnTo>
                    <a:pt x="6690" y="13437"/>
                  </a:lnTo>
                  <a:lnTo>
                    <a:pt x="6591" y="13465"/>
                  </a:lnTo>
                  <a:lnTo>
                    <a:pt x="6507" y="13486"/>
                  </a:lnTo>
                  <a:lnTo>
                    <a:pt x="6373" y="13514"/>
                  </a:lnTo>
                  <a:lnTo>
                    <a:pt x="6225" y="13543"/>
                  </a:lnTo>
                  <a:lnTo>
                    <a:pt x="6140" y="13557"/>
                  </a:lnTo>
                  <a:lnTo>
                    <a:pt x="6091" y="13571"/>
                  </a:lnTo>
                  <a:cubicBezTo>
                    <a:pt x="6035" y="13578"/>
                    <a:pt x="5978" y="13585"/>
                    <a:pt x="5894" y="13599"/>
                  </a:cubicBezTo>
                  <a:cubicBezTo>
                    <a:pt x="5823" y="13606"/>
                    <a:pt x="5760" y="13613"/>
                    <a:pt x="5696" y="13627"/>
                  </a:cubicBezTo>
                  <a:lnTo>
                    <a:pt x="5640" y="13627"/>
                  </a:lnTo>
                  <a:lnTo>
                    <a:pt x="5520" y="13641"/>
                  </a:lnTo>
                  <a:cubicBezTo>
                    <a:pt x="5471" y="13648"/>
                    <a:pt x="5421" y="13655"/>
                    <a:pt x="5372" y="13655"/>
                  </a:cubicBezTo>
                  <a:lnTo>
                    <a:pt x="5273" y="13662"/>
                  </a:lnTo>
                  <a:lnTo>
                    <a:pt x="5160" y="13669"/>
                  </a:lnTo>
                  <a:lnTo>
                    <a:pt x="4336" y="13669"/>
                  </a:lnTo>
                  <a:lnTo>
                    <a:pt x="4159" y="13655"/>
                  </a:lnTo>
                  <a:lnTo>
                    <a:pt x="4103" y="13655"/>
                  </a:lnTo>
                  <a:lnTo>
                    <a:pt x="3878" y="13634"/>
                  </a:lnTo>
                  <a:cubicBezTo>
                    <a:pt x="3793" y="13620"/>
                    <a:pt x="3722" y="13613"/>
                    <a:pt x="3617" y="13599"/>
                  </a:cubicBezTo>
                  <a:lnTo>
                    <a:pt x="3419" y="13571"/>
                  </a:lnTo>
                  <a:lnTo>
                    <a:pt x="3342" y="13557"/>
                  </a:lnTo>
                  <a:cubicBezTo>
                    <a:pt x="3292" y="13543"/>
                    <a:pt x="3243" y="13536"/>
                    <a:pt x="3180" y="13521"/>
                  </a:cubicBezTo>
                  <a:lnTo>
                    <a:pt x="3123" y="13507"/>
                  </a:lnTo>
                  <a:lnTo>
                    <a:pt x="2961" y="13472"/>
                  </a:lnTo>
                  <a:lnTo>
                    <a:pt x="2877" y="13451"/>
                  </a:lnTo>
                  <a:lnTo>
                    <a:pt x="2686" y="13402"/>
                  </a:lnTo>
                  <a:lnTo>
                    <a:pt x="2566" y="13366"/>
                  </a:lnTo>
                  <a:cubicBezTo>
                    <a:pt x="2503" y="13345"/>
                    <a:pt x="2447" y="13331"/>
                    <a:pt x="2348" y="13296"/>
                  </a:cubicBezTo>
                  <a:lnTo>
                    <a:pt x="2207" y="13239"/>
                  </a:lnTo>
                  <a:lnTo>
                    <a:pt x="2115" y="13211"/>
                  </a:lnTo>
                  <a:lnTo>
                    <a:pt x="2031" y="13176"/>
                  </a:lnTo>
                  <a:lnTo>
                    <a:pt x="1960" y="13148"/>
                  </a:lnTo>
                  <a:lnTo>
                    <a:pt x="1876" y="13106"/>
                  </a:lnTo>
                  <a:lnTo>
                    <a:pt x="1833" y="13084"/>
                  </a:lnTo>
                  <a:lnTo>
                    <a:pt x="1784" y="13063"/>
                  </a:lnTo>
                  <a:lnTo>
                    <a:pt x="1643" y="12993"/>
                  </a:lnTo>
                  <a:lnTo>
                    <a:pt x="1608" y="12979"/>
                  </a:lnTo>
                  <a:cubicBezTo>
                    <a:pt x="1551" y="12950"/>
                    <a:pt x="1495" y="12915"/>
                    <a:pt x="1438" y="12880"/>
                  </a:cubicBezTo>
                  <a:cubicBezTo>
                    <a:pt x="543" y="12365"/>
                    <a:pt x="50" y="11682"/>
                    <a:pt x="50" y="10948"/>
                  </a:cubicBezTo>
                  <a:lnTo>
                    <a:pt x="78" y="1841"/>
                  </a:lnTo>
                  <a:lnTo>
                    <a:pt x="9468" y="29"/>
                  </a:lnTo>
                  <a:close/>
                  <a:moveTo>
                    <a:pt x="9475" y="1"/>
                  </a:moveTo>
                  <a:cubicBezTo>
                    <a:pt x="9475" y="1"/>
                    <a:pt x="43" y="1806"/>
                    <a:pt x="22" y="1827"/>
                  </a:cubicBezTo>
                  <a:lnTo>
                    <a:pt x="0" y="10956"/>
                  </a:lnTo>
                  <a:cubicBezTo>
                    <a:pt x="0" y="11703"/>
                    <a:pt x="501" y="12394"/>
                    <a:pt x="1410" y="12922"/>
                  </a:cubicBezTo>
                  <a:cubicBezTo>
                    <a:pt x="1474" y="12958"/>
                    <a:pt x="1530" y="12993"/>
                    <a:pt x="1587" y="13021"/>
                  </a:cubicBezTo>
                  <a:lnTo>
                    <a:pt x="1643" y="13049"/>
                  </a:lnTo>
                  <a:cubicBezTo>
                    <a:pt x="1685" y="13070"/>
                    <a:pt x="1720" y="13084"/>
                    <a:pt x="1763" y="13106"/>
                  </a:cubicBezTo>
                  <a:lnTo>
                    <a:pt x="1812" y="13127"/>
                  </a:lnTo>
                  <a:lnTo>
                    <a:pt x="1854" y="13148"/>
                  </a:lnTo>
                  <a:lnTo>
                    <a:pt x="1946" y="13190"/>
                  </a:lnTo>
                  <a:lnTo>
                    <a:pt x="2024" y="13218"/>
                  </a:lnTo>
                  <a:lnTo>
                    <a:pt x="2101" y="13254"/>
                  </a:lnTo>
                  <a:lnTo>
                    <a:pt x="2186" y="13289"/>
                  </a:lnTo>
                  <a:cubicBezTo>
                    <a:pt x="2235" y="13303"/>
                    <a:pt x="2284" y="13324"/>
                    <a:pt x="2369" y="13352"/>
                  </a:cubicBezTo>
                  <a:cubicBezTo>
                    <a:pt x="2432" y="13373"/>
                    <a:pt x="2489" y="13395"/>
                    <a:pt x="2552" y="13409"/>
                  </a:cubicBezTo>
                  <a:cubicBezTo>
                    <a:pt x="2552" y="13409"/>
                    <a:pt x="2672" y="13444"/>
                    <a:pt x="2714" y="13458"/>
                  </a:cubicBezTo>
                  <a:cubicBezTo>
                    <a:pt x="2764" y="13472"/>
                    <a:pt x="2813" y="13486"/>
                    <a:pt x="2869" y="13500"/>
                  </a:cubicBezTo>
                  <a:lnTo>
                    <a:pt x="2947" y="13521"/>
                  </a:lnTo>
                  <a:lnTo>
                    <a:pt x="3123" y="13557"/>
                  </a:lnTo>
                  <a:lnTo>
                    <a:pt x="3187" y="13571"/>
                  </a:lnTo>
                  <a:cubicBezTo>
                    <a:pt x="3236" y="13585"/>
                    <a:pt x="3285" y="13592"/>
                    <a:pt x="3363" y="13606"/>
                  </a:cubicBezTo>
                  <a:lnTo>
                    <a:pt x="3412" y="13613"/>
                  </a:lnTo>
                  <a:cubicBezTo>
                    <a:pt x="3476" y="13627"/>
                    <a:pt x="3539" y="13634"/>
                    <a:pt x="3645" y="13648"/>
                  </a:cubicBezTo>
                  <a:cubicBezTo>
                    <a:pt x="3715" y="13662"/>
                    <a:pt x="3786" y="13669"/>
                    <a:pt x="3920" y="13684"/>
                  </a:cubicBezTo>
                  <a:cubicBezTo>
                    <a:pt x="3983" y="13691"/>
                    <a:pt x="4040" y="13698"/>
                    <a:pt x="4103" y="13705"/>
                  </a:cubicBezTo>
                  <a:lnTo>
                    <a:pt x="4181" y="13705"/>
                  </a:lnTo>
                  <a:cubicBezTo>
                    <a:pt x="4230" y="13712"/>
                    <a:pt x="4279" y="13719"/>
                    <a:pt x="4329" y="13719"/>
                  </a:cubicBezTo>
                  <a:lnTo>
                    <a:pt x="4427" y="13719"/>
                  </a:lnTo>
                  <a:lnTo>
                    <a:pt x="4561" y="13726"/>
                  </a:lnTo>
                  <a:lnTo>
                    <a:pt x="5160" y="13726"/>
                  </a:lnTo>
                  <a:lnTo>
                    <a:pt x="5280" y="13719"/>
                  </a:lnTo>
                  <a:lnTo>
                    <a:pt x="5372" y="13712"/>
                  </a:lnTo>
                  <a:lnTo>
                    <a:pt x="5576" y="13691"/>
                  </a:lnTo>
                  <a:lnTo>
                    <a:pt x="5647" y="13684"/>
                  </a:lnTo>
                  <a:lnTo>
                    <a:pt x="5696" y="13684"/>
                  </a:lnTo>
                  <a:cubicBezTo>
                    <a:pt x="5760" y="13669"/>
                    <a:pt x="5830" y="13662"/>
                    <a:pt x="5922" y="13648"/>
                  </a:cubicBezTo>
                  <a:cubicBezTo>
                    <a:pt x="5978" y="13641"/>
                    <a:pt x="6035" y="13634"/>
                    <a:pt x="6098" y="13627"/>
                  </a:cubicBezTo>
                  <a:lnTo>
                    <a:pt x="6183" y="13606"/>
                  </a:lnTo>
                  <a:lnTo>
                    <a:pt x="6253" y="13592"/>
                  </a:lnTo>
                  <a:lnTo>
                    <a:pt x="6380" y="13571"/>
                  </a:lnTo>
                  <a:lnTo>
                    <a:pt x="6507" y="13543"/>
                  </a:lnTo>
                  <a:lnTo>
                    <a:pt x="6599" y="13521"/>
                  </a:lnTo>
                  <a:lnTo>
                    <a:pt x="6697" y="13493"/>
                  </a:lnTo>
                  <a:cubicBezTo>
                    <a:pt x="6732" y="13486"/>
                    <a:pt x="6775" y="13472"/>
                    <a:pt x="6817" y="13465"/>
                  </a:cubicBezTo>
                  <a:lnTo>
                    <a:pt x="6916" y="13437"/>
                  </a:lnTo>
                  <a:lnTo>
                    <a:pt x="7078" y="13388"/>
                  </a:lnTo>
                  <a:lnTo>
                    <a:pt x="7191" y="13345"/>
                  </a:lnTo>
                  <a:cubicBezTo>
                    <a:pt x="7254" y="13324"/>
                    <a:pt x="7311" y="13303"/>
                    <a:pt x="7402" y="13268"/>
                  </a:cubicBezTo>
                  <a:cubicBezTo>
                    <a:pt x="7452" y="13254"/>
                    <a:pt x="7494" y="13232"/>
                    <a:pt x="7543" y="13211"/>
                  </a:cubicBezTo>
                  <a:lnTo>
                    <a:pt x="7585" y="13197"/>
                  </a:lnTo>
                  <a:cubicBezTo>
                    <a:pt x="7649" y="13169"/>
                    <a:pt x="7698" y="13141"/>
                    <a:pt x="7776" y="13106"/>
                  </a:cubicBezTo>
                  <a:cubicBezTo>
                    <a:pt x="7825" y="13084"/>
                    <a:pt x="7867" y="13063"/>
                    <a:pt x="7924" y="13035"/>
                  </a:cubicBezTo>
                  <a:lnTo>
                    <a:pt x="7959" y="13014"/>
                  </a:lnTo>
                  <a:cubicBezTo>
                    <a:pt x="8015" y="12986"/>
                    <a:pt x="8065" y="12958"/>
                    <a:pt x="8121" y="12922"/>
                  </a:cubicBezTo>
                  <a:lnTo>
                    <a:pt x="8192" y="12880"/>
                  </a:lnTo>
                  <a:lnTo>
                    <a:pt x="8276" y="12831"/>
                  </a:lnTo>
                  <a:lnTo>
                    <a:pt x="8319" y="12802"/>
                  </a:lnTo>
                  <a:lnTo>
                    <a:pt x="8354" y="12774"/>
                  </a:lnTo>
                  <a:cubicBezTo>
                    <a:pt x="8368" y="12767"/>
                    <a:pt x="8382" y="12760"/>
                    <a:pt x="8396" y="12746"/>
                  </a:cubicBezTo>
                  <a:lnTo>
                    <a:pt x="8509" y="12668"/>
                  </a:lnTo>
                  <a:lnTo>
                    <a:pt x="8579" y="12612"/>
                  </a:lnTo>
                  <a:cubicBezTo>
                    <a:pt x="8593" y="12605"/>
                    <a:pt x="8622" y="12584"/>
                    <a:pt x="8622" y="12584"/>
                  </a:cubicBezTo>
                  <a:cubicBezTo>
                    <a:pt x="8622" y="12584"/>
                    <a:pt x="8720" y="12499"/>
                    <a:pt x="8784" y="12443"/>
                  </a:cubicBezTo>
                  <a:cubicBezTo>
                    <a:pt x="8805" y="12422"/>
                    <a:pt x="8826" y="12394"/>
                    <a:pt x="8868" y="12351"/>
                  </a:cubicBezTo>
                  <a:cubicBezTo>
                    <a:pt x="8890" y="12337"/>
                    <a:pt x="8904" y="12316"/>
                    <a:pt x="8946" y="12281"/>
                  </a:cubicBezTo>
                  <a:cubicBezTo>
                    <a:pt x="8960" y="12260"/>
                    <a:pt x="8988" y="12231"/>
                    <a:pt x="9009" y="12203"/>
                  </a:cubicBezTo>
                  <a:cubicBezTo>
                    <a:pt x="9031" y="12182"/>
                    <a:pt x="9052" y="12154"/>
                    <a:pt x="9136" y="12041"/>
                  </a:cubicBezTo>
                  <a:cubicBezTo>
                    <a:pt x="9150" y="12027"/>
                    <a:pt x="9157" y="12013"/>
                    <a:pt x="9164" y="11999"/>
                  </a:cubicBezTo>
                  <a:cubicBezTo>
                    <a:pt x="9164" y="11999"/>
                    <a:pt x="9214" y="11928"/>
                    <a:pt x="9242" y="11872"/>
                  </a:cubicBezTo>
                  <a:lnTo>
                    <a:pt x="9270" y="11837"/>
                  </a:lnTo>
                  <a:lnTo>
                    <a:pt x="9305" y="11773"/>
                  </a:lnTo>
                  <a:cubicBezTo>
                    <a:pt x="9313" y="11752"/>
                    <a:pt x="9320" y="11738"/>
                    <a:pt x="9334" y="11703"/>
                  </a:cubicBezTo>
                  <a:cubicBezTo>
                    <a:pt x="9348" y="11682"/>
                    <a:pt x="9355" y="11660"/>
                    <a:pt x="9369" y="11625"/>
                  </a:cubicBezTo>
                  <a:cubicBezTo>
                    <a:pt x="9376" y="11611"/>
                    <a:pt x="9383" y="11590"/>
                    <a:pt x="9418" y="11505"/>
                  </a:cubicBezTo>
                  <a:cubicBezTo>
                    <a:pt x="9418" y="11505"/>
                    <a:pt x="9439" y="11442"/>
                    <a:pt x="9496" y="11104"/>
                  </a:cubicBezTo>
                  <a:cubicBezTo>
                    <a:pt x="9496" y="11104"/>
                    <a:pt x="9503" y="11026"/>
                    <a:pt x="9503" y="10984"/>
                  </a:cubicBezTo>
                  <a:cubicBezTo>
                    <a:pt x="9503" y="10984"/>
                    <a:pt x="9503" y="22"/>
                    <a:pt x="9475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7" name="CustomShape 14"/>
            <p:cNvSpPr/>
            <p:nvPr/>
          </p:nvSpPr>
          <p:spPr>
            <a:xfrm>
              <a:off x="6571440" y="3418200"/>
              <a:ext cx="423360" cy="284400"/>
            </a:xfrm>
            <a:custGeom>
              <a:avLst/>
              <a:gdLst/>
              <a:ahLst/>
              <a:cxnLst/>
              <a:rect l="l" t="t" r="r" b="b"/>
              <a:pathLst>
                <a:path w="4449" h="2997">
                  <a:moveTo>
                    <a:pt x="4449" y="1"/>
                  </a:moveTo>
                  <a:lnTo>
                    <a:pt x="1" y="565"/>
                  </a:lnTo>
                  <a:lnTo>
                    <a:pt x="8" y="2997"/>
                  </a:lnTo>
                  <a:cubicBezTo>
                    <a:pt x="8" y="2997"/>
                    <a:pt x="924" y="974"/>
                    <a:pt x="44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8" name="CustomShape 15"/>
            <p:cNvSpPr/>
            <p:nvPr/>
          </p:nvSpPr>
          <p:spPr>
            <a:xfrm>
              <a:off x="6570000" y="3415320"/>
              <a:ext cx="424800" cy="289800"/>
            </a:xfrm>
            <a:custGeom>
              <a:avLst/>
              <a:gdLst/>
              <a:ahLst/>
              <a:cxnLst/>
              <a:rect l="l" t="t" r="r" b="b"/>
              <a:pathLst>
                <a:path w="4470" h="3046">
                  <a:moveTo>
                    <a:pt x="4195" y="78"/>
                  </a:moveTo>
                  <a:cubicBezTo>
                    <a:pt x="2524" y="586"/>
                    <a:pt x="1488" y="1326"/>
                    <a:pt x="910" y="1869"/>
                  </a:cubicBezTo>
                  <a:cubicBezTo>
                    <a:pt x="564" y="2179"/>
                    <a:pt x="275" y="2538"/>
                    <a:pt x="43" y="2933"/>
                  </a:cubicBezTo>
                  <a:lnTo>
                    <a:pt x="43" y="607"/>
                  </a:lnTo>
                  <a:lnTo>
                    <a:pt x="4195" y="78"/>
                  </a:lnTo>
                  <a:close/>
                  <a:moveTo>
                    <a:pt x="4470" y="1"/>
                  </a:moveTo>
                  <a:cubicBezTo>
                    <a:pt x="4469" y="1"/>
                    <a:pt x="22" y="564"/>
                    <a:pt x="0" y="586"/>
                  </a:cubicBezTo>
                  <a:cubicBezTo>
                    <a:pt x="0" y="586"/>
                    <a:pt x="8" y="3025"/>
                    <a:pt x="29" y="3046"/>
                  </a:cubicBezTo>
                  <a:cubicBezTo>
                    <a:pt x="36" y="3046"/>
                    <a:pt x="43" y="3039"/>
                    <a:pt x="43" y="3032"/>
                  </a:cubicBezTo>
                  <a:cubicBezTo>
                    <a:pt x="57" y="3011"/>
                    <a:pt x="1001" y="1002"/>
                    <a:pt x="44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9" name="CustomShape 16"/>
            <p:cNvSpPr/>
            <p:nvPr/>
          </p:nvSpPr>
          <p:spPr>
            <a:xfrm>
              <a:off x="5736240" y="1854720"/>
              <a:ext cx="1739160" cy="1634400"/>
            </a:xfrm>
            <a:custGeom>
              <a:avLst/>
              <a:gdLst/>
              <a:ahLst/>
              <a:cxnLst/>
              <a:rect l="l" t="t" r="r" b="b"/>
              <a:pathLst>
                <a:path w="18237" h="17131">
                  <a:moveTo>
                    <a:pt x="9788" y="0"/>
                  </a:moveTo>
                  <a:cubicBezTo>
                    <a:pt x="9752" y="0"/>
                    <a:pt x="9715" y="1"/>
                    <a:pt x="9679" y="1"/>
                  </a:cubicBezTo>
                  <a:cubicBezTo>
                    <a:pt x="9369" y="1"/>
                    <a:pt x="9059" y="15"/>
                    <a:pt x="8749" y="51"/>
                  </a:cubicBezTo>
                  <a:lnTo>
                    <a:pt x="8636" y="65"/>
                  </a:lnTo>
                  <a:cubicBezTo>
                    <a:pt x="8544" y="72"/>
                    <a:pt x="8452" y="86"/>
                    <a:pt x="8361" y="100"/>
                  </a:cubicBezTo>
                  <a:lnTo>
                    <a:pt x="8227" y="121"/>
                  </a:lnTo>
                  <a:lnTo>
                    <a:pt x="8114" y="142"/>
                  </a:lnTo>
                  <a:lnTo>
                    <a:pt x="8065" y="149"/>
                  </a:lnTo>
                  <a:lnTo>
                    <a:pt x="7980" y="163"/>
                  </a:lnTo>
                  <a:lnTo>
                    <a:pt x="7924" y="177"/>
                  </a:lnTo>
                  <a:lnTo>
                    <a:pt x="7832" y="199"/>
                  </a:lnTo>
                  <a:cubicBezTo>
                    <a:pt x="7741" y="220"/>
                    <a:pt x="7649" y="241"/>
                    <a:pt x="7557" y="262"/>
                  </a:cubicBezTo>
                  <a:lnTo>
                    <a:pt x="7473" y="290"/>
                  </a:lnTo>
                  <a:lnTo>
                    <a:pt x="7409" y="304"/>
                  </a:lnTo>
                  <a:lnTo>
                    <a:pt x="7353" y="318"/>
                  </a:lnTo>
                  <a:lnTo>
                    <a:pt x="7268" y="347"/>
                  </a:lnTo>
                  <a:lnTo>
                    <a:pt x="7198" y="361"/>
                  </a:lnTo>
                  <a:lnTo>
                    <a:pt x="7134" y="382"/>
                  </a:lnTo>
                  <a:lnTo>
                    <a:pt x="7050" y="410"/>
                  </a:lnTo>
                  <a:cubicBezTo>
                    <a:pt x="6958" y="438"/>
                    <a:pt x="6873" y="467"/>
                    <a:pt x="6782" y="502"/>
                  </a:cubicBezTo>
                  <a:lnTo>
                    <a:pt x="6711" y="523"/>
                  </a:lnTo>
                  <a:lnTo>
                    <a:pt x="6641" y="551"/>
                  </a:lnTo>
                  <a:lnTo>
                    <a:pt x="6570" y="579"/>
                  </a:lnTo>
                  <a:lnTo>
                    <a:pt x="6521" y="600"/>
                  </a:lnTo>
                  <a:cubicBezTo>
                    <a:pt x="6493" y="607"/>
                    <a:pt x="6465" y="622"/>
                    <a:pt x="6436" y="636"/>
                  </a:cubicBezTo>
                  <a:lnTo>
                    <a:pt x="6324" y="678"/>
                  </a:lnTo>
                  <a:lnTo>
                    <a:pt x="6176" y="748"/>
                  </a:lnTo>
                  <a:lnTo>
                    <a:pt x="6049" y="805"/>
                  </a:lnTo>
                  <a:lnTo>
                    <a:pt x="5985" y="833"/>
                  </a:lnTo>
                  <a:lnTo>
                    <a:pt x="5908" y="868"/>
                  </a:lnTo>
                  <a:lnTo>
                    <a:pt x="5851" y="904"/>
                  </a:lnTo>
                  <a:lnTo>
                    <a:pt x="5781" y="939"/>
                  </a:lnTo>
                  <a:lnTo>
                    <a:pt x="5717" y="967"/>
                  </a:lnTo>
                  <a:cubicBezTo>
                    <a:pt x="5548" y="1059"/>
                    <a:pt x="5386" y="1150"/>
                    <a:pt x="5231" y="1242"/>
                  </a:cubicBezTo>
                  <a:lnTo>
                    <a:pt x="5146" y="1291"/>
                  </a:lnTo>
                  <a:cubicBezTo>
                    <a:pt x="5111" y="1312"/>
                    <a:pt x="5083" y="1334"/>
                    <a:pt x="5048" y="1355"/>
                  </a:cubicBezTo>
                  <a:lnTo>
                    <a:pt x="4956" y="1418"/>
                  </a:lnTo>
                  <a:cubicBezTo>
                    <a:pt x="4900" y="1453"/>
                    <a:pt x="4843" y="1489"/>
                    <a:pt x="4794" y="1531"/>
                  </a:cubicBezTo>
                  <a:cubicBezTo>
                    <a:pt x="4688" y="1601"/>
                    <a:pt x="4589" y="1679"/>
                    <a:pt x="4484" y="1749"/>
                  </a:cubicBezTo>
                  <a:cubicBezTo>
                    <a:pt x="4131" y="2017"/>
                    <a:pt x="3800" y="2313"/>
                    <a:pt x="3497" y="2631"/>
                  </a:cubicBezTo>
                  <a:cubicBezTo>
                    <a:pt x="3384" y="2750"/>
                    <a:pt x="3278" y="2863"/>
                    <a:pt x="3180" y="2983"/>
                  </a:cubicBezTo>
                  <a:lnTo>
                    <a:pt x="3095" y="3082"/>
                  </a:lnTo>
                  <a:lnTo>
                    <a:pt x="3025" y="3173"/>
                  </a:lnTo>
                  <a:cubicBezTo>
                    <a:pt x="2975" y="3237"/>
                    <a:pt x="2926" y="3300"/>
                    <a:pt x="2877" y="3357"/>
                  </a:cubicBezTo>
                  <a:cubicBezTo>
                    <a:pt x="2792" y="3469"/>
                    <a:pt x="2714" y="3582"/>
                    <a:pt x="2637" y="3695"/>
                  </a:cubicBezTo>
                  <a:cubicBezTo>
                    <a:pt x="2439" y="3977"/>
                    <a:pt x="2263" y="4273"/>
                    <a:pt x="2101" y="4576"/>
                  </a:cubicBezTo>
                  <a:cubicBezTo>
                    <a:pt x="1953" y="4858"/>
                    <a:pt x="1819" y="5147"/>
                    <a:pt x="1706" y="5443"/>
                  </a:cubicBezTo>
                  <a:cubicBezTo>
                    <a:pt x="1664" y="5542"/>
                    <a:pt x="1629" y="5641"/>
                    <a:pt x="1579" y="5782"/>
                  </a:cubicBezTo>
                  <a:cubicBezTo>
                    <a:pt x="1537" y="5916"/>
                    <a:pt x="1495" y="6042"/>
                    <a:pt x="1453" y="6176"/>
                  </a:cubicBezTo>
                  <a:cubicBezTo>
                    <a:pt x="0" y="11195"/>
                    <a:pt x="3342" y="16341"/>
                    <a:pt x="8516" y="17053"/>
                  </a:cubicBezTo>
                  <a:cubicBezTo>
                    <a:pt x="8601" y="17060"/>
                    <a:pt x="8678" y="17075"/>
                    <a:pt x="8770" y="17082"/>
                  </a:cubicBezTo>
                  <a:cubicBezTo>
                    <a:pt x="9073" y="17117"/>
                    <a:pt x="9376" y="17131"/>
                    <a:pt x="9686" y="17131"/>
                  </a:cubicBezTo>
                  <a:cubicBezTo>
                    <a:pt x="10398" y="17131"/>
                    <a:pt x="11103" y="17039"/>
                    <a:pt x="11801" y="16863"/>
                  </a:cubicBezTo>
                  <a:cubicBezTo>
                    <a:pt x="12196" y="16764"/>
                    <a:pt x="12590" y="16630"/>
                    <a:pt x="12978" y="16475"/>
                  </a:cubicBezTo>
                  <a:cubicBezTo>
                    <a:pt x="13056" y="16440"/>
                    <a:pt x="13133" y="16405"/>
                    <a:pt x="13211" y="16370"/>
                  </a:cubicBezTo>
                  <a:cubicBezTo>
                    <a:pt x="13408" y="16285"/>
                    <a:pt x="13606" y="16186"/>
                    <a:pt x="13796" y="16081"/>
                  </a:cubicBezTo>
                  <a:lnTo>
                    <a:pt x="18202" y="9405"/>
                  </a:lnTo>
                  <a:cubicBezTo>
                    <a:pt x="18209" y="9349"/>
                    <a:pt x="18216" y="9292"/>
                    <a:pt x="18216" y="9236"/>
                  </a:cubicBezTo>
                  <a:lnTo>
                    <a:pt x="18216" y="9186"/>
                  </a:lnTo>
                  <a:cubicBezTo>
                    <a:pt x="18230" y="8975"/>
                    <a:pt x="18237" y="8771"/>
                    <a:pt x="18237" y="8566"/>
                  </a:cubicBezTo>
                  <a:lnTo>
                    <a:pt x="18237" y="8446"/>
                  </a:lnTo>
                  <a:lnTo>
                    <a:pt x="18237" y="8376"/>
                  </a:lnTo>
                  <a:lnTo>
                    <a:pt x="18237" y="8263"/>
                  </a:lnTo>
                  <a:cubicBezTo>
                    <a:pt x="18237" y="8185"/>
                    <a:pt x="18230" y="8108"/>
                    <a:pt x="18230" y="8037"/>
                  </a:cubicBezTo>
                  <a:cubicBezTo>
                    <a:pt x="18230" y="7995"/>
                    <a:pt x="18230" y="7946"/>
                    <a:pt x="18223" y="7918"/>
                  </a:cubicBezTo>
                  <a:cubicBezTo>
                    <a:pt x="18216" y="7889"/>
                    <a:pt x="18223" y="7847"/>
                    <a:pt x="18216" y="7826"/>
                  </a:cubicBezTo>
                  <a:cubicBezTo>
                    <a:pt x="18209" y="7805"/>
                    <a:pt x="18209" y="7784"/>
                    <a:pt x="18209" y="7762"/>
                  </a:cubicBezTo>
                  <a:cubicBezTo>
                    <a:pt x="18202" y="7692"/>
                    <a:pt x="18195" y="7629"/>
                    <a:pt x="18188" y="7565"/>
                  </a:cubicBezTo>
                  <a:cubicBezTo>
                    <a:pt x="18188" y="7537"/>
                    <a:pt x="18181" y="7509"/>
                    <a:pt x="18181" y="7488"/>
                  </a:cubicBezTo>
                  <a:cubicBezTo>
                    <a:pt x="18173" y="7466"/>
                    <a:pt x="18166" y="7445"/>
                    <a:pt x="18166" y="7424"/>
                  </a:cubicBezTo>
                  <a:lnTo>
                    <a:pt x="18159" y="7368"/>
                  </a:lnTo>
                  <a:cubicBezTo>
                    <a:pt x="18152" y="7297"/>
                    <a:pt x="18145" y="7234"/>
                    <a:pt x="18131" y="7170"/>
                  </a:cubicBezTo>
                  <a:cubicBezTo>
                    <a:pt x="18124" y="7135"/>
                    <a:pt x="18124" y="7107"/>
                    <a:pt x="18117" y="7072"/>
                  </a:cubicBezTo>
                  <a:cubicBezTo>
                    <a:pt x="18110" y="7036"/>
                    <a:pt x="18103" y="7008"/>
                    <a:pt x="18096" y="6973"/>
                  </a:cubicBezTo>
                  <a:cubicBezTo>
                    <a:pt x="17941" y="6148"/>
                    <a:pt x="17666" y="5345"/>
                    <a:pt x="17271" y="4604"/>
                  </a:cubicBezTo>
                  <a:cubicBezTo>
                    <a:pt x="17180" y="4421"/>
                    <a:pt x="17081" y="4245"/>
                    <a:pt x="16975" y="4076"/>
                  </a:cubicBezTo>
                  <a:cubicBezTo>
                    <a:pt x="16764" y="3730"/>
                    <a:pt x="16531" y="3406"/>
                    <a:pt x="16277" y="3096"/>
                  </a:cubicBezTo>
                  <a:cubicBezTo>
                    <a:pt x="16045" y="2821"/>
                    <a:pt x="15798" y="2553"/>
                    <a:pt x="15530" y="2306"/>
                  </a:cubicBezTo>
                  <a:cubicBezTo>
                    <a:pt x="14212" y="1073"/>
                    <a:pt x="12534" y="283"/>
                    <a:pt x="10736" y="65"/>
                  </a:cubicBezTo>
                  <a:cubicBezTo>
                    <a:pt x="10420" y="27"/>
                    <a:pt x="10104" y="0"/>
                    <a:pt x="9788" y="0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0" name="CustomShape 17"/>
            <p:cNvSpPr/>
            <p:nvPr/>
          </p:nvSpPr>
          <p:spPr>
            <a:xfrm>
              <a:off x="5733360" y="1852920"/>
              <a:ext cx="1744560" cy="1638000"/>
            </a:xfrm>
            <a:custGeom>
              <a:avLst/>
              <a:gdLst/>
              <a:ahLst/>
              <a:cxnLst/>
              <a:rect l="l" t="t" r="r" b="b"/>
              <a:pathLst>
                <a:path w="18294" h="17173">
                  <a:moveTo>
                    <a:pt x="9713" y="1"/>
                  </a:moveTo>
                  <a:cubicBezTo>
                    <a:pt x="9408" y="1"/>
                    <a:pt x="9102" y="17"/>
                    <a:pt x="8798" y="49"/>
                  </a:cubicBezTo>
                  <a:lnTo>
                    <a:pt x="8748" y="57"/>
                  </a:lnTo>
                  <a:lnTo>
                    <a:pt x="8664" y="64"/>
                  </a:lnTo>
                  <a:cubicBezTo>
                    <a:pt x="8572" y="78"/>
                    <a:pt x="8488" y="85"/>
                    <a:pt x="8389" y="106"/>
                  </a:cubicBezTo>
                  <a:lnTo>
                    <a:pt x="8255" y="127"/>
                  </a:lnTo>
                  <a:cubicBezTo>
                    <a:pt x="8213" y="134"/>
                    <a:pt x="8177" y="141"/>
                    <a:pt x="8050" y="162"/>
                  </a:cubicBezTo>
                  <a:lnTo>
                    <a:pt x="8008" y="169"/>
                  </a:lnTo>
                  <a:lnTo>
                    <a:pt x="7853" y="205"/>
                  </a:lnTo>
                  <a:cubicBezTo>
                    <a:pt x="7747" y="226"/>
                    <a:pt x="7663" y="247"/>
                    <a:pt x="7585" y="268"/>
                  </a:cubicBezTo>
                  <a:lnTo>
                    <a:pt x="7423" y="310"/>
                  </a:lnTo>
                  <a:lnTo>
                    <a:pt x="7374" y="324"/>
                  </a:lnTo>
                  <a:cubicBezTo>
                    <a:pt x="7353" y="331"/>
                    <a:pt x="7324" y="338"/>
                    <a:pt x="7303" y="346"/>
                  </a:cubicBezTo>
                  <a:lnTo>
                    <a:pt x="7155" y="388"/>
                  </a:lnTo>
                  <a:lnTo>
                    <a:pt x="7064" y="416"/>
                  </a:lnTo>
                  <a:cubicBezTo>
                    <a:pt x="6972" y="444"/>
                    <a:pt x="6887" y="472"/>
                    <a:pt x="6803" y="501"/>
                  </a:cubicBezTo>
                  <a:lnTo>
                    <a:pt x="6725" y="529"/>
                  </a:lnTo>
                  <a:cubicBezTo>
                    <a:pt x="6704" y="536"/>
                    <a:pt x="6676" y="550"/>
                    <a:pt x="6655" y="557"/>
                  </a:cubicBezTo>
                  <a:lnTo>
                    <a:pt x="6584" y="585"/>
                  </a:lnTo>
                  <a:lnTo>
                    <a:pt x="6535" y="606"/>
                  </a:lnTo>
                  <a:cubicBezTo>
                    <a:pt x="6507" y="613"/>
                    <a:pt x="6478" y="627"/>
                    <a:pt x="6450" y="642"/>
                  </a:cubicBezTo>
                  <a:lnTo>
                    <a:pt x="6401" y="656"/>
                  </a:lnTo>
                  <a:lnTo>
                    <a:pt x="6338" y="684"/>
                  </a:lnTo>
                  <a:lnTo>
                    <a:pt x="6189" y="747"/>
                  </a:lnTo>
                  <a:lnTo>
                    <a:pt x="6063" y="811"/>
                  </a:lnTo>
                  <a:lnTo>
                    <a:pt x="5999" y="839"/>
                  </a:lnTo>
                  <a:lnTo>
                    <a:pt x="5865" y="902"/>
                  </a:lnTo>
                  <a:lnTo>
                    <a:pt x="5795" y="938"/>
                  </a:lnTo>
                  <a:lnTo>
                    <a:pt x="5731" y="973"/>
                  </a:lnTo>
                  <a:cubicBezTo>
                    <a:pt x="5562" y="1065"/>
                    <a:pt x="5400" y="1156"/>
                    <a:pt x="5245" y="1248"/>
                  </a:cubicBezTo>
                  <a:lnTo>
                    <a:pt x="5160" y="1297"/>
                  </a:lnTo>
                  <a:lnTo>
                    <a:pt x="5062" y="1361"/>
                  </a:lnTo>
                  <a:cubicBezTo>
                    <a:pt x="5026" y="1382"/>
                    <a:pt x="4998" y="1403"/>
                    <a:pt x="4963" y="1424"/>
                  </a:cubicBezTo>
                  <a:cubicBezTo>
                    <a:pt x="4914" y="1459"/>
                    <a:pt x="4871" y="1488"/>
                    <a:pt x="4801" y="1537"/>
                  </a:cubicBezTo>
                  <a:cubicBezTo>
                    <a:pt x="4702" y="1607"/>
                    <a:pt x="4596" y="1685"/>
                    <a:pt x="4498" y="1762"/>
                  </a:cubicBezTo>
                  <a:cubicBezTo>
                    <a:pt x="4145" y="2030"/>
                    <a:pt x="3814" y="2326"/>
                    <a:pt x="3504" y="2644"/>
                  </a:cubicBezTo>
                  <a:cubicBezTo>
                    <a:pt x="3391" y="2763"/>
                    <a:pt x="3285" y="2883"/>
                    <a:pt x="3186" y="2996"/>
                  </a:cubicBezTo>
                  <a:cubicBezTo>
                    <a:pt x="3158" y="3024"/>
                    <a:pt x="3137" y="3052"/>
                    <a:pt x="3095" y="3102"/>
                  </a:cubicBezTo>
                  <a:lnTo>
                    <a:pt x="3031" y="3179"/>
                  </a:lnTo>
                  <a:cubicBezTo>
                    <a:pt x="2982" y="3243"/>
                    <a:pt x="2933" y="3306"/>
                    <a:pt x="2883" y="3370"/>
                  </a:cubicBezTo>
                  <a:cubicBezTo>
                    <a:pt x="2799" y="3475"/>
                    <a:pt x="2714" y="3588"/>
                    <a:pt x="2637" y="3708"/>
                  </a:cubicBezTo>
                  <a:cubicBezTo>
                    <a:pt x="2439" y="3990"/>
                    <a:pt x="2263" y="4279"/>
                    <a:pt x="2101" y="4589"/>
                  </a:cubicBezTo>
                  <a:cubicBezTo>
                    <a:pt x="1953" y="4864"/>
                    <a:pt x="1819" y="5153"/>
                    <a:pt x="1706" y="5449"/>
                  </a:cubicBezTo>
                  <a:cubicBezTo>
                    <a:pt x="1664" y="5562"/>
                    <a:pt x="1629" y="5661"/>
                    <a:pt x="1579" y="5795"/>
                  </a:cubicBezTo>
                  <a:cubicBezTo>
                    <a:pt x="1537" y="5921"/>
                    <a:pt x="1495" y="6055"/>
                    <a:pt x="1452" y="6189"/>
                  </a:cubicBezTo>
                  <a:cubicBezTo>
                    <a:pt x="0" y="11223"/>
                    <a:pt x="3349" y="16376"/>
                    <a:pt x="8537" y="17095"/>
                  </a:cubicBezTo>
                  <a:cubicBezTo>
                    <a:pt x="8614" y="17102"/>
                    <a:pt x="8699" y="17116"/>
                    <a:pt x="8791" y="17123"/>
                  </a:cubicBezTo>
                  <a:cubicBezTo>
                    <a:pt x="9094" y="17158"/>
                    <a:pt x="9397" y="17172"/>
                    <a:pt x="9707" y="17172"/>
                  </a:cubicBezTo>
                  <a:cubicBezTo>
                    <a:pt x="10419" y="17172"/>
                    <a:pt x="11131" y="17088"/>
                    <a:pt x="11829" y="16911"/>
                  </a:cubicBezTo>
                  <a:cubicBezTo>
                    <a:pt x="12231" y="16806"/>
                    <a:pt x="12625" y="16679"/>
                    <a:pt x="13013" y="16517"/>
                  </a:cubicBezTo>
                  <a:cubicBezTo>
                    <a:pt x="13084" y="16481"/>
                    <a:pt x="13168" y="16453"/>
                    <a:pt x="13246" y="16411"/>
                  </a:cubicBezTo>
                  <a:cubicBezTo>
                    <a:pt x="13450" y="16326"/>
                    <a:pt x="13641" y="16220"/>
                    <a:pt x="13810" y="16087"/>
                  </a:cubicBezTo>
                  <a:lnTo>
                    <a:pt x="13810" y="16087"/>
                  </a:lnTo>
                  <a:cubicBezTo>
                    <a:pt x="13619" y="16185"/>
                    <a:pt x="13422" y="16284"/>
                    <a:pt x="13225" y="16376"/>
                  </a:cubicBezTo>
                  <a:cubicBezTo>
                    <a:pt x="13147" y="16411"/>
                    <a:pt x="13070" y="16446"/>
                    <a:pt x="12992" y="16474"/>
                  </a:cubicBezTo>
                  <a:cubicBezTo>
                    <a:pt x="12611" y="16636"/>
                    <a:pt x="12217" y="16763"/>
                    <a:pt x="11822" y="16869"/>
                  </a:cubicBezTo>
                  <a:cubicBezTo>
                    <a:pt x="11127" y="17041"/>
                    <a:pt x="10419" y="17131"/>
                    <a:pt x="9709" y="17131"/>
                  </a:cubicBezTo>
                  <a:cubicBezTo>
                    <a:pt x="9403" y="17131"/>
                    <a:pt x="9097" y="17114"/>
                    <a:pt x="8791" y="17080"/>
                  </a:cubicBezTo>
                  <a:cubicBezTo>
                    <a:pt x="8706" y="17073"/>
                    <a:pt x="8629" y="17066"/>
                    <a:pt x="8544" y="17052"/>
                  </a:cubicBezTo>
                  <a:cubicBezTo>
                    <a:pt x="4336" y="16481"/>
                    <a:pt x="1163" y="12844"/>
                    <a:pt x="1163" y="8586"/>
                  </a:cubicBezTo>
                  <a:cubicBezTo>
                    <a:pt x="1163" y="7782"/>
                    <a:pt x="1276" y="6979"/>
                    <a:pt x="1502" y="6211"/>
                  </a:cubicBezTo>
                  <a:cubicBezTo>
                    <a:pt x="1537" y="6070"/>
                    <a:pt x="1579" y="5936"/>
                    <a:pt x="1636" y="5788"/>
                  </a:cubicBezTo>
                  <a:cubicBezTo>
                    <a:pt x="1671" y="5682"/>
                    <a:pt x="1706" y="5583"/>
                    <a:pt x="1748" y="5470"/>
                  </a:cubicBezTo>
                  <a:cubicBezTo>
                    <a:pt x="1868" y="5181"/>
                    <a:pt x="2002" y="4892"/>
                    <a:pt x="2150" y="4617"/>
                  </a:cubicBezTo>
                  <a:cubicBezTo>
                    <a:pt x="2312" y="4314"/>
                    <a:pt x="2489" y="4018"/>
                    <a:pt x="2679" y="3736"/>
                  </a:cubicBezTo>
                  <a:cubicBezTo>
                    <a:pt x="2756" y="3623"/>
                    <a:pt x="2841" y="3511"/>
                    <a:pt x="2926" y="3398"/>
                  </a:cubicBezTo>
                  <a:cubicBezTo>
                    <a:pt x="2968" y="3341"/>
                    <a:pt x="3017" y="3278"/>
                    <a:pt x="3067" y="3215"/>
                  </a:cubicBezTo>
                  <a:lnTo>
                    <a:pt x="3151" y="3116"/>
                  </a:lnTo>
                  <a:lnTo>
                    <a:pt x="3222" y="3031"/>
                  </a:lnTo>
                  <a:cubicBezTo>
                    <a:pt x="3320" y="2911"/>
                    <a:pt x="3433" y="2792"/>
                    <a:pt x="3539" y="2679"/>
                  </a:cubicBezTo>
                  <a:cubicBezTo>
                    <a:pt x="3849" y="2355"/>
                    <a:pt x="4173" y="2066"/>
                    <a:pt x="4526" y="1798"/>
                  </a:cubicBezTo>
                  <a:cubicBezTo>
                    <a:pt x="4632" y="1713"/>
                    <a:pt x="4730" y="1643"/>
                    <a:pt x="4850" y="1558"/>
                  </a:cubicBezTo>
                  <a:cubicBezTo>
                    <a:pt x="4899" y="1523"/>
                    <a:pt x="4949" y="1495"/>
                    <a:pt x="4991" y="1459"/>
                  </a:cubicBezTo>
                  <a:lnTo>
                    <a:pt x="5090" y="1403"/>
                  </a:lnTo>
                  <a:cubicBezTo>
                    <a:pt x="5118" y="1382"/>
                    <a:pt x="5153" y="1361"/>
                    <a:pt x="5188" y="1339"/>
                  </a:cubicBezTo>
                  <a:lnTo>
                    <a:pt x="5266" y="1283"/>
                  </a:lnTo>
                  <a:cubicBezTo>
                    <a:pt x="5428" y="1191"/>
                    <a:pt x="5590" y="1100"/>
                    <a:pt x="5752" y="1015"/>
                  </a:cubicBezTo>
                  <a:lnTo>
                    <a:pt x="5816" y="980"/>
                  </a:lnTo>
                  <a:lnTo>
                    <a:pt x="5886" y="945"/>
                  </a:lnTo>
                  <a:lnTo>
                    <a:pt x="6020" y="881"/>
                  </a:lnTo>
                  <a:lnTo>
                    <a:pt x="6091" y="846"/>
                  </a:lnTo>
                  <a:lnTo>
                    <a:pt x="6211" y="790"/>
                  </a:lnTo>
                  <a:lnTo>
                    <a:pt x="6359" y="726"/>
                  </a:lnTo>
                  <a:lnTo>
                    <a:pt x="6422" y="698"/>
                  </a:lnTo>
                  <a:lnTo>
                    <a:pt x="6471" y="677"/>
                  </a:lnTo>
                  <a:cubicBezTo>
                    <a:pt x="6500" y="670"/>
                    <a:pt x="6528" y="656"/>
                    <a:pt x="6556" y="642"/>
                  </a:cubicBezTo>
                  <a:lnTo>
                    <a:pt x="6605" y="627"/>
                  </a:lnTo>
                  <a:lnTo>
                    <a:pt x="6676" y="599"/>
                  </a:lnTo>
                  <a:cubicBezTo>
                    <a:pt x="6697" y="585"/>
                    <a:pt x="6725" y="578"/>
                    <a:pt x="6746" y="571"/>
                  </a:cubicBezTo>
                  <a:lnTo>
                    <a:pt x="6824" y="543"/>
                  </a:lnTo>
                  <a:cubicBezTo>
                    <a:pt x="6908" y="515"/>
                    <a:pt x="6986" y="487"/>
                    <a:pt x="7085" y="451"/>
                  </a:cubicBezTo>
                  <a:lnTo>
                    <a:pt x="7233" y="409"/>
                  </a:lnTo>
                  <a:lnTo>
                    <a:pt x="7310" y="381"/>
                  </a:lnTo>
                  <a:cubicBezTo>
                    <a:pt x="7339" y="374"/>
                    <a:pt x="7360" y="367"/>
                    <a:pt x="7388" y="360"/>
                  </a:cubicBezTo>
                  <a:lnTo>
                    <a:pt x="7437" y="346"/>
                  </a:lnTo>
                  <a:lnTo>
                    <a:pt x="7592" y="303"/>
                  </a:lnTo>
                  <a:cubicBezTo>
                    <a:pt x="7677" y="282"/>
                    <a:pt x="7761" y="268"/>
                    <a:pt x="7867" y="240"/>
                  </a:cubicBezTo>
                  <a:lnTo>
                    <a:pt x="8015" y="212"/>
                  </a:lnTo>
                  <a:lnTo>
                    <a:pt x="8149" y="183"/>
                  </a:lnTo>
                  <a:lnTo>
                    <a:pt x="8262" y="162"/>
                  </a:lnTo>
                  <a:lnTo>
                    <a:pt x="8396" y="141"/>
                  </a:lnTo>
                  <a:cubicBezTo>
                    <a:pt x="8495" y="127"/>
                    <a:pt x="8579" y="113"/>
                    <a:pt x="8671" y="106"/>
                  </a:cubicBezTo>
                  <a:cubicBezTo>
                    <a:pt x="8692" y="99"/>
                    <a:pt x="8720" y="99"/>
                    <a:pt x="8748" y="99"/>
                  </a:cubicBezTo>
                  <a:lnTo>
                    <a:pt x="8805" y="92"/>
                  </a:lnTo>
                  <a:cubicBezTo>
                    <a:pt x="9106" y="59"/>
                    <a:pt x="9410" y="43"/>
                    <a:pt x="9714" y="43"/>
                  </a:cubicBezTo>
                  <a:cubicBezTo>
                    <a:pt x="10066" y="43"/>
                    <a:pt x="10417" y="64"/>
                    <a:pt x="10764" y="106"/>
                  </a:cubicBezTo>
                  <a:cubicBezTo>
                    <a:pt x="12555" y="324"/>
                    <a:pt x="14233" y="1107"/>
                    <a:pt x="15544" y="2348"/>
                  </a:cubicBezTo>
                  <a:cubicBezTo>
                    <a:pt x="16101" y="2869"/>
                    <a:pt x="16587" y="3461"/>
                    <a:pt x="16982" y="4110"/>
                  </a:cubicBezTo>
                  <a:cubicBezTo>
                    <a:pt x="17088" y="4279"/>
                    <a:pt x="17186" y="4455"/>
                    <a:pt x="17285" y="4639"/>
                  </a:cubicBezTo>
                  <a:cubicBezTo>
                    <a:pt x="17673" y="5379"/>
                    <a:pt x="17948" y="6182"/>
                    <a:pt x="18103" y="7007"/>
                  </a:cubicBezTo>
                  <a:lnTo>
                    <a:pt x="18138" y="7197"/>
                  </a:lnTo>
                  <a:cubicBezTo>
                    <a:pt x="18152" y="7268"/>
                    <a:pt x="18159" y="7331"/>
                    <a:pt x="18180" y="7451"/>
                  </a:cubicBezTo>
                  <a:cubicBezTo>
                    <a:pt x="18180" y="7472"/>
                    <a:pt x="18187" y="7493"/>
                    <a:pt x="18187" y="7515"/>
                  </a:cubicBezTo>
                  <a:lnTo>
                    <a:pt x="18194" y="7592"/>
                  </a:lnTo>
                  <a:cubicBezTo>
                    <a:pt x="18201" y="7663"/>
                    <a:pt x="18209" y="7726"/>
                    <a:pt x="18223" y="7853"/>
                  </a:cubicBezTo>
                  <a:lnTo>
                    <a:pt x="18230" y="7952"/>
                  </a:lnTo>
                  <a:cubicBezTo>
                    <a:pt x="18230" y="7987"/>
                    <a:pt x="18237" y="8029"/>
                    <a:pt x="18237" y="8064"/>
                  </a:cubicBezTo>
                  <a:cubicBezTo>
                    <a:pt x="18244" y="8149"/>
                    <a:pt x="18251" y="8220"/>
                    <a:pt x="18251" y="8290"/>
                  </a:cubicBezTo>
                  <a:lnTo>
                    <a:pt x="18251" y="8410"/>
                  </a:lnTo>
                  <a:lnTo>
                    <a:pt x="18251" y="8480"/>
                  </a:lnTo>
                  <a:lnTo>
                    <a:pt x="18251" y="8593"/>
                  </a:lnTo>
                  <a:cubicBezTo>
                    <a:pt x="18251" y="8798"/>
                    <a:pt x="18244" y="9002"/>
                    <a:pt x="18223" y="9213"/>
                  </a:cubicBezTo>
                  <a:lnTo>
                    <a:pt x="18223" y="9256"/>
                  </a:lnTo>
                  <a:cubicBezTo>
                    <a:pt x="18216" y="9319"/>
                    <a:pt x="18223" y="9376"/>
                    <a:pt x="18258" y="9425"/>
                  </a:cubicBezTo>
                  <a:cubicBezTo>
                    <a:pt x="18258" y="9376"/>
                    <a:pt x="18265" y="9319"/>
                    <a:pt x="18272" y="9263"/>
                  </a:cubicBezTo>
                  <a:lnTo>
                    <a:pt x="18272" y="9206"/>
                  </a:lnTo>
                  <a:cubicBezTo>
                    <a:pt x="18286" y="9002"/>
                    <a:pt x="18293" y="8798"/>
                    <a:pt x="18293" y="8593"/>
                  </a:cubicBezTo>
                  <a:lnTo>
                    <a:pt x="18293" y="8473"/>
                  </a:lnTo>
                  <a:lnTo>
                    <a:pt x="18293" y="8403"/>
                  </a:lnTo>
                  <a:lnTo>
                    <a:pt x="18293" y="8283"/>
                  </a:lnTo>
                  <a:cubicBezTo>
                    <a:pt x="18286" y="8213"/>
                    <a:pt x="18279" y="8142"/>
                    <a:pt x="18279" y="8057"/>
                  </a:cubicBezTo>
                  <a:lnTo>
                    <a:pt x="18272" y="7938"/>
                  </a:lnTo>
                  <a:cubicBezTo>
                    <a:pt x="18272" y="7938"/>
                    <a:pt x="18265" y="7846"/>
                    <a:pt x="18258" y="7782"/>
                  </a:cubicBezTo>
                  <a:cubicBezTo>
                    <a:pt x="18251" y="7719"/>
                    <a:pt x="18244" y="7649"/>
                    <a:pt x="18237" y="7585"/>
                  </a:cubicBezTo>
                  <a:lnTo>
                    <a:pt x="18230" y="7508"/>
                  </a:lnTo>
                  <a:cubicBezTo>
                    <a:pt x="18223" y="7486"/>
                    <a:pt x="18223" y="7465"/>
                    <a:pt x="18209" y="7388"/>
                  </a:cubicBezTo>
                  <a:cubicBezTo>
                    <a:pt x="18201" y="7317"/>
                    <a:pt x="18194" y="7254"/>
                    <a:pt x="18180" y="7190"/>
                  </a:cubicBezTo>
                  <a:lnTo>
                    <a:pt x="18145" y="6993"/>
                  </a:lnTo>
                  <a:cubicBezTo>
                    <a:pt x="17990" y="6161"/>
                    <a:pt x="17715" y="5365"/>
                    <a:pt x="17320" y="4617"/>
                  </a:cubicBezTo>
                  <a:cubicBezTo>
                    <a:pt x="17229" y="4434"/>
                    <a:pt x="17123" y="4251"/>
                    <a:pt x="17024" y="4089"/>
                  </a:cubicBezTo>
                  <a:cubicBezTo>
                    <a:pt x="16622" y="3433"/>
                    <a:pt x="16136" y="2841"/>
                    <a:pt x="15579" y="2319"/>
                  </a:cubicBezTo>
                  <a:cubicBezTo>
                    <a:pt x="14254" y="1072"/>
                    <a:pt x="12569" y="289"/>
                    <a:pt x="10764" y="64"/>
                  </a:cubicBezTo>
                  <a:cubicBezTo>
                    <a:pt x="10417" y="22"/>
                    <a:pt x="10066" y="1"/>
                    <a:pt x="9713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1" name="CustomShape 18"/>
            <p:cNvSpPr/>
            <p:nvPr/>
          </p:nvSpPr>
          <p:spPr>
            <a:xfrm>
              <a:off x="6382440" y="1854720"/>
              <a:ext cx="905040" cy="487440"/>
            </a:xfrm>
            <a:custGeom>
              <a:avLst/>
              <a:gdLst/>
              <a:ahLst/>
              <a:cxnLst/>
              <a:rect l="l" t="t" r="r" b="b"/>
              <a:pathLst>
                <a:path w="9497" h="5117">
                  <a:moveTo>
                    <a:pt x="2898" y="0"/>
                  </a:moveTo>
                  <a:cubicBezTo>
                    <a:pt x="2588" y="0"/>
                    <a:pt x="2278" y="14"/>
                    <a:pt x="1968" y="50"/>
                  </a:cubicBezTo>
                  <a:lnTo>
                    <a:pt x="1855" y="64"/>
                  </a:lnTo>
                  <a:cubicBezTo>
                    <a:pt x="1763" y="71"/>
                    <a:pt x="1664" y="85"/>
                    <a:pt x="1580" y="99"/>
                  </a:cubicBezTo>
                  <a:lnTo>
                    <a:pt x="1446" y="120"/>
                  </a:lnTo>
                  <a:lnTo>
                    <a:pt x="1333" y="141"/>
                  </a:lnTo>
                  <a:lnTo>
                    <a:pt x="1284" y="148"/>
                  </a:lnTo>
                  <a:lnTo>
                    <a:pt x="1199" y="169"/>
                  </a:lnTo>
                  <a:lnTo>
                    <a:pt x="1143" y="176"/>
                  </a:lnTo>
                  <a:lnTo>
                    <a:pt x="1051" y="198"/>
                  </a:lnTo>
                  <a:cubicBezTo>
                    <a:pt x="959" y="219"/>
                    <a:pt x="868" y="240"/>
                    <a:pt x="776" y="261"/>
                  </a:cubicBezTo>
                  <a:lnTo>
                    <a:pt x="692" y="289"/>
                  </a:lnTo>
                  <a:lnTo>
                    <a:pt x="621" y="303"/>
                  </a:lnTo>
                  <a:lnTo>
                    <a:pt x="572" y="317"/>
                  </a:lnTo>
                  <a:lnTo>
                    <a:pt x="487" y="346"/>
                  </a:lnTo>
                  <a:lnTo>
                    <a:pt x="417" y="367"/>
                  </a:lnTo>
                  <a:lnTo>
                    <a:pt x="353" y="388"/>
                  </a:lnTo>
                  <a:lnTo>
                    <a:pt x="269" y="409"/>
                  </a:lnTo>
                  <a:cubicBezTo>
                    <a:pt x="177" y="437"/>
                    <a:pt x="92" y="466"/>
                    <a:pt x="1" y="501"/>
                  </a:cubicBezTo>
                  <a:cubicBezTo>
                    <a:pt x="29" y="656"/>
                    <a:pt x="57" y="811"/>
                    <a:pt x="92" y="966"/>
                  </a:cubicBezTo>
                  <a:cubicBezTo>
                    <a:pt x="529" y="2883"/>
                    <a:pt x="1989" y="4399"/>
                    <a:pt x="3885" y="4921"/>
                  </a:cubicBezTo>
                  <a:cubicBezTo>
                    <a:pt x="4357" y="5052"/>
                    <a:pt x="4836" y="5116"/>
                    <a:pt x="5312" y="5116"/>
                  </a:cubicBezTo>
                  <a:cubicBezTo>
                    <a:pt x="6750" y="5116"/>
                    <a:pt x="8150" y="4533"/>
                    <a:pt x="9172" y="3468"/>
                  </a:cubicBezTo>
                  <a:cubicBezTo>
                    <a:pt x="9285" y="3349"/>
                    <a:pt x="9390" y="3222"/>
                    <a:pt x="9496" y="3095"/>
                  </a:cubicBezTo>
                  <a:cubicBezTo>
                    <a:pt x="9264" y="2820"/>
                    <a:pt x="9017" y="2559"/>
                    <a:pt x="8749" y="2312"/>
                  </a:cubicBezTo>
                  <a:cubicBezTo>
                    <a:pt x="7431" y="1072"/>
                    <a:pt x="5753" y="282"/>
                    <a:pt x="3955" y="64"/>
                  </a:cubicBezTo>
                  <a:cubicBezTo>
                    <a:pt x="3603" y="21"/>
                    <a:pt x="3250" y="0"/>
                    <a:pt x="2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2" name="CustomShape 19"/>
            <p:cNvSpPr/>
            <p:nvPr/>
          </p:nvSpPr>
          <p:spPr>
            <a:xfrm>
              <a:off x="6381000" y="1852560"/>
              <a:ext cx="908640" cy="491760"/>
            </a:xfrm>
            <a:custGeom>
              <a:avLst/>
              <a:gdLst/>
              <a:ahLst/>
              <a:cxnLst/>
              <a:rect l="l" t="t" r="r" b="b"/>
              <a:pathLst>
                <a:path w="9539" h="5164">
                  <a:moveTo>
                    <a:pt x="2910" y="47"/>
                  </a:moveTo>
                  <a:cubicBezTo>
                    <a:pt x="3267" y="47"/>
                    <a:pt x="3623" y="70"/>
                    <a:pt x="3976" y="116"/>
                  </a:cubicBezTo>
                  <a:cubicBezTo>
                    <a:pt x="6133" y="377"/>
                    <a:pt x="8100" y="1455"/>
                    <a:pt x="9489" y="3126"/>
                  </a:cubicBezTo>
                  <a:cubicBezTo>
                    <a:pt x="9390" y="3246"/>
                    <a:pt x="9285" y="3366"/>
                    <a:pt x="9179" y="3478"/>
                  </a:cubicBezTo>
                  <a:cubicBezTo>
                    <a:pt x="8156" y="4544"/>
                    <a:pt x="6762" y="5123"/>
                    <a:pt x="5330" y="5123"/>
                  </a:cubicBezTo>
                  <a:cubicBezTo>
                    <a:pt x="4858" y="5123"/>
                    <a:pt x="4382" y="5060"/>
                    <a:pt x="3913" y="4931"/>
                  </a:cubicBezTo>
                  <a:cubicBezTo>
                    <a:pt x="2024" y="4409"/>
                    <a:pt x="572" y="2893"/>
                    <a:pt x="135" y="990"/>
                  </a:cubicBezTo>
                  <a:cubicBezTo>
                    <a:pt x="99" y="842"/>
                    <a:pt x="71" y="687"/>
                    <a:pt x="50" y="539"/>
                  </a:cubicBezTo>
                  <a:cubicBezTo>
                    <a:pt x="127" y="511"/>
                    <a:pt x="205" y="482"/>
                    <a:pt x="297" y="461"/>
                  </a:cubicBezTo>
                  <a:lnTo>
                    <a:pt x="445" y="412"/>
                  </a:lnTo>
                  <a:lnTo>
                    <a:pt x="529" y="391"/>
                  </a:lnTo>
                  <a:cubicBezTo>
                    <a:pt x="550" y="384"/>
                    <a:pt x="579" y="377"/>
                    <a:pt x="600" y="370"/>
                  </a:cubicBezTo>
                  <a:lnTo>
                    <a:pt x="649" y="356"/>
                  </a:lnTo>
                  <a:lnTo>
                    <a:pt x="811" y="313"/>
                  </a:lnTo>
                  <a:cubicBezTo>
                    <a:pt x="889" y="292"/>
                    <a:pt x="973" y="271"/>
                    <a:pt x="1079" y="250"/>
                  </a:cubicBezTo>
                  <a:lnTo>
                    <a:pt x="1227" y="215"/>
                  </a:lnTo>
                  <a:lnTo>
                    <a:pt x="1361" y="193"/>
                  </a:lnTo>
                  <a:lnTo>
                    <a:pt x="1474" y="172"/>
                  </a:lnTo>
                  <a:lnTo>
                    <a:pt x="1608" y="151"/>
                  </a:lnTo>
                  <a:cubicBezTo>
                    <a:pt x="1707" y="130"/>
                    <a:pt x="1791" y="123"/>
                    <a:pt x="1883" y="109"/>
                  </a:cubicBezTo>
                  <a:cubicBezTo>
                    <a:pt x="1911" y="109"/>
                    <a:pt x="1939" y="102"/>
                    <a:pt x="1967" y="102"/>
                  </a:cubicBezTo>
                  <a:lnTo>
                    <a:pt x="2017" y="95"/>
                  </a:lnTo>
                  <a:cubicBezTo>
                    <a:pt x="2315" y="63"/>
                    <a:pt x="2613" y="47"/>
                    <a:pt x="2910" y="47"/>
                  </a:cubicBezTo>
                  <a:close/>
                  <a:moveTo>
                    <a:pt x="2929" y="0"/>
                  </a:moveTo>
                  <a:cubicBezTo>
                    <a:pt x="2625" y="0"/>
                    <a:pt x="2321" y="16"/>
                    <a:pt x="2017" y="45"/>
                  </a:cubicBezTo>
                  <a:lnTo>
                    <a:pt x="1960" y="52"/>
                  </a:lnTo>
                  <a:lnTo>
                    <a:pt x="1876" y="67"/>
                  </a:lnTo>
                  <a:cubicBezTo>
                    <a:pt x="1791" y="74"/>
                    <a:pt x="1699" y="88"/>
                    <a:pt x="1601" y="102"/>
                  </a:cubicBezTo>
                  <a:lnTo>
                    <a:pt x="1467" y="123"/>
                  </a:lnTo>
                  <a:cubicBezTo>
                    <a:pt x="1432" y="130"/>
                    <a:pt x="1389" y="137"/>
                    <a:pt x="1269" y="158"/>
                  </a:cubicBezTo>
                  <a:lnTo>
                    <a:pt x="1227" y="165"/>
                  </a:lnTo>
                  <a:lnTo>
                    <a:pt x="1072" y="200"/>
                  </a:lnTo>
                  <a:cubicBezTo>
                    <a:pt x="966" y="222"/>
                    <a:pt x="882" y="243"/>
                    <a:pt x="797" y="264"/>
                  </a:cubicBezTo>
                  <a:lnTo>
                    <a:pt x="642" y="306"/>
                  </a:lnTo>
                  <a:lnTo>
                    <a:pt x="593" y="320"/>
                  </a:lnTo>
                  <a:cubicBezTo>
                    <a:pt x="565" y="327"/>
                    <a:pt x="543" y="334"/>
                    <a:pt x="515" y="341"/>
                  </a:cubicBezTo>
                  <a:lnTo>
                    <a:pt x="367" y="384"/>
                  </a:lnTo>
                  <a:lnTo>
                    <a:pt x="283" y="412"/>
                  </a:lnTo>
                  <a:cubicBezTo>
                    <a:pt x="184" y="440"/>
                    <a:pt x="92" y="482"/>
                    <a:pt x="1" y="525"/>
                  </a:cubicBezTo>
                  <a:cubicBezTo>
                    <a:pt x="29" y="680"/>
                    <a:pt x="57" y="842"/>
                    <a:pt x="92" y="997"/>
                  </a:cubicBezTo>
                  <a:cubicBezTo>
                    <a:pt x="649" y="3436"/>
                    <a:pt x="2827" y="5163"/>
                    <a:pt x="5330" y="5163"/>
                  </a:cubicBezTo>
                  <a:cubicBezTo>
                    <a:pt x="5338" y="5163"/>
                    <a:pt x="5347" y="5163"/>
                    <a:pt x="5355" y="5163"/>
                  </a:cubicBezTo>
                  <a:cubicBezTo>
                    <a:pt x="6812" y="5163"/>
                    <a:pt x="8205" y="4565"/>
                    <a:pt x="9207" y="3507"/>
                  </a:cubicBezTo>
                  <a:cubicBezTo>
                    <a:pt x="9327" y="3387"/>
                    <a:pt x="9440" y="3253"/>
                    <a:pt x="9538" y="3112"/>
                  </a:cubicBezTo>
                  <a:cubicBezTo>
                    <a:pt x="9306" y="2830"/>
                    <a:pt x="9059" y="2562"/>
                    <a:pt x="8791" y="2315"/>
                  </a:cubicBezTo>
                  <a:cubicBezTo>
                    <a:pt x="7473" y="1075"/>
                    <a:pt x="5788" y="285"/>
                    <a:pt x="3983" y="67"/>
                  </a:cubicBezTo>
                  <a:cubicBezTo>
                    <a:pt x="3632" y="21"/>
                    <a:pt x="3281" y="0"/>
                    <a:pt x="2929" y="0"/>
                  </a:cubicBez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3" name="CustomShape 20"/>
            <p:cNvSpPr/>
            <p:nvPr/>
          </p:nvSpPr>
          <p:spPr>
            <a:xfrm>
              <a:off x="6391800" y="1907280"/>
              <a:ext cx="865440" cy="434880"/>
            </a:xfrm>
            <a:custGeom>
              <a:avLst/>
              <a:gdLst/>
              <a:ahLst/>
              <a:cxnLst/>
              <a:rect l="l" t="t" r="r" b="b"/>
              <a:pathLst>
                <a:path w="9080" h="4567">
                  <a:moveTo>
                    <a:pt x="2630" y="0"/>
                  </a:moveTo>
                  <a:cubicBezTo>
                    <a:pt x="2320" y="0"/>
                    <a:pt x="2009" y="21"/>
                    <a:pt x="1699" y="49"/>
                  </a:cubicBezTo>
                  <a:cubicBezTo>
                    <a:pt x="1664" y="56"/>
                    <a:pt x="1629" y="56"/>
                    <a:pt x="1586" y="64"/>
                  </a:cubicBezTo>
                  <a:cubicBezTo>
                    <a:pt x="1495" y="78"/>
                    <a:pt x="1403" y="85"/>
                    <a:pt x="1319" y="99"/>
                  </a:cubicBezTo>
                  <a:lnTo>
                    <a:pt x="1178" y="120"/>
                  </a:lnTo>
                  <a:lnTo>
                    <a:pt x="1065" y="141"/>
                  </a:lnTo>
                  <a:lnTo>
                    <a:pt x="1023" y="155"/>
                  </a:lnTo>
                  <a:lnTo>
                    <a:pt x="938" y="169"/>
                  </a:lnTo>
                  <a:lnTo>
                    <a:pt x="875" y="183"/>
                  </a:lnTo>
                  <a:lnTo>
                    <a:pt x="783" y="205"/>
                  </a:lnTo>
                  <a:cubicBezTo>
                    <a:pt x="691" y="219"/>
                    <a:pt x="600" y="240"/>
                    <a:pt x="515" y="268"/>
                  </a:cubicBezTo>
                  <a:lnTo>
                    <a:pt x="423" y="289"/>
                  </a:lnTo>
                  <a:lnTo>
                    <a:pt x="360" y="310"/>
                  </a:lnTo>
                  <a:lnTo>
                    <a:pt x="311" y="324"/>
                  </a:lnTo>
                  <a:cubicBezTo>
                    <a:pt x="282" y="331"/>
                    <a:pt x="247" y="338"/>
                    <a:pt x="219" y="346"/>
                  </a:cubicBezTo>
                  <a:lnTo>
                    <a:pt x="155" y="367"/>
                  </a:lnTo>
                  <a:lnTo>
                    <a:pt x="85" y="388"/>
                  </a:lnTo>
                  <a:lnTo>
                    <a:pt x="0" y="416"/>
                  </a:lnTo>
                  <a:cubicBezTo>
                    <a:pt x="437" y="2333"/>
                    <a:pt x="1897" y="3849"/>
                    <a:pt x="3793" y="4371"/>
                  </a:cubicBezTo>
                  <a:cubicBezTo>
                    <a:pt x="4265" y="4502"/>
                    <a:pt x="4744" y="4566"/>
                    <a:pt x="5220" y="4566"/>
                  </a:cubicBezTo>
                  <a:cubicBezTo>
                    <a:pt x="6658" y="4566"/>
                    <a:pt x="8058" y="3983"/>
                    <a:pt x="9080" y="2918"/>
                  </a:cubicBezTo>
                  <a:cubicBezTo>
                    <a:pt x="8897" y="2707"/>
                    <a:pt x="8699" y="2503"/>
                    <a:pt x="8488" y="2312"/>
                  </a:cubicBezTo>
                  <a:cubicBezTo>
                    <a:pt x="6902" y="825"/>
                    <a:pt x="4808" y="0"/>
                    <a:pt x="2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4" name="CustomShape 21"/>
            <p:cNvSpPr/>
            <p:nvPr/>
          </p:nvSpPr>
          <p:spPr>
            <a:xfrm>
              <a:off x="6389640" y="1905840"/>
              <a:ext cx="869040" cy="438480"/>
            </a:xfrm>
            <a:custGeom>
              <a:avLst/>
              <a:gdLst/>
              <a:ahLst/>
              <a:cxnLst/>
              <a:rect l="l" t="t" r="r" b="b"/>
              <a:pathLst>
                <a:path w="9123" h="4611">
                  <a:moveTo>
                    <a:pt x="2668" y="43"/>
                  </a:moveTo>
                  <a:cubicBezTo>
                    <a:pt x="3018" y="43"/>
                    <a:pt x="3368" y="64"/>
                    <a:pt x="3715" y="106"/>
                  </a:cubicBezTo>
                  <a:cubicBezTo>
                    <a:pt x="5506" y="324"/>
                    <a:pt x="7183" y="1114"/>
                    <a:pt x="8502" y="2347"/>
                  </a:cubicBezTo>
                  <a:cubicBezTo>
                    <a:pt x="8699" y="2531"/>
                    <a:pt x="8889" y="2735"/>
                    <a:pt x="9073" y="2939"/>
                  </a:cubicBezTo>
                  <a:cubicBezTo>
                    <a:pt x="8052" y="3992"/>
                    <a:pt x="6666" y="4564"/>
                    <a:pt x="5243" y="4564"/>
                  </a:cubicBezTo>
                  <a:cubicBezTo>
                    <a:pt x="4769" y="4564"/>
                    <a:pt x="4291" y="4501"/>
                    <a:pt x="3821" y="4370"/>
                  </a:cubicBezTo>
                  <a:cubicBezTo>
                    <a:pt x="1939" y="3856"/>
                    <a:pt x="494" y="2354"/>
                    <a:pt x="43" y="451"/>
                  </a:cubicBezTo>
                  <a:lnTo>
                    <a:pt x="184" y="409"/>
                  </a:lnTo>
                  <a:lnTo>
                    <a:pt x="268" y="388"/>
                  </a:lnTo>
                  <a:cubicBezTo>
                    <a:pt x="289" y="381"/>
                    <a:pt x="310" y="367"/>
                    <a:pt x="339" y="367"/>
                  </a:cubicBezTo>
                  <a:lnTo>
                    <a:pt x="388" y="345"/>
                  </a:lnTo>
                  <a:lnTo>
                    <a:pt x="543" y="310"/>
                  </a:lnTo>
                  <a:cubicBezTo>
                    <a:pt x="628" y="289"/>
                    <a:pt x="712" y="268"/>
                    <a:pt x="818" y="247"/>
                  </a:cubicBezTo>
                  <a:cubicBezTo>
                    <a:pt x="818" y="247"/>
                    <a:pt x="966" y="211"/>
                    <a:pt x="1100" y="183"/>
                  </a:cubicBezTo>
                  <a:lnTo>
                    <a:pt x="1213" y="162"/>
                  </a:lnTo>
                  <a:lnTo>
                    <a:pt x="1347" y="141"/>
                  </a:lnTo>
                  <a:cubicBezTo>
                    <a:pt x="1445" y="127"/>
                    <a:pt x="1530" y="113"/>
                    <a:pt x="1622" y="106"/>
                  </a:cubicBezTo>
                  <a:lnTo>
                    <a:pt x="1706" y="99"/>
                  </a:lnTo>
                  <a:lnTo>
                    <a:pt x="1756" y="92"/>
                  </a:lnTo>
                  <a:cubicBezTo>
                    <a:pt x="2060" y="59"/>
                    <a:pt x="2364" y="43"/>
                    <a:pt x="2668" y="43"/>
                  </a:cubicBezTo>
                  <a:close/>
                  <a:moveTo>
                    <a:pt x="2669" y="1"/>
                  </a:moveTo>
                  <a:cubicBezTo>
                    <a:pt x="2364" y="1"/>
                    <a:pt x="2060" y="17"/>
                    <a:pt x="1756" y="49"/>
                  </a:cubicBezTo>
                  <a:lnTo>
                    <a:pt x="1706" y="56"/>
                  </a:lnTo>
                  <a:lnTo>
                    <a:pt x="1615" y="63"/>
                  </a:lnTo>
                  <a:cubicBezTo>
                    <a:pt x="1530" y="77"/>
                    <a:pt x="1438" y="85"/>
                    <a:pt x="1340" y="99"/>
                  </a:cubicBezTo>
                  <a:lnTo>
                    <a:pt x="1206" y="127"/>
                  </a:lnTo>
                  <a:cubicBezTo>
                    <a:pt x="1170" y="127"/>
                    <a:pt x="1128" y="134"/>
                    <a:pt x="1001" y="162"/>
                  </a:cubicBezTo>
                  <a:lnTo>
                    <a:pt x="959" y="169"/>
                  </a:lnTo>
                  <a:lnTo>
                    <a:pt x="811" y="204"/>
                  </a:lnTo>
                  <a:cubicBezTo>
                    <a:pt x="705" y="226"/>
                    <a:pt x="621" y="247"/>
                    <a:pt x="536" y="268"/>
                  </a:cubicBezTo>
                  <a:lnTo>
                    <a:pt x="381" y="310"/>
                  </a:lnTo>
                  <a:cubicBezTo>
                    <a:pt x="360" y="310"/>
                    <a:pt x="346" y="317"/>
                    <a:pt x="332" y="324"/>
                  </a:cubicBezTo>
                  <a:lnTo>
                    <a:pt x="254" y="345"/>
                  </a:lnTo>
                  <a:lnTo>
                    <a:pt x="106" y="388"/>
                  </a:lnTo>
                  <a:cubicBezTo>
                    <a:pt x="64" y="395"/>
                    <a:pt x="28" y="416"/>
                    <a:pt x="0" y="444"/>
                  </a:cubicBezTo>
                  <a:cubicBezTo>
                    <a:pt x="557" y="2883"/>
                    <a:pt x="2735" y="4610"/>
                    <a:pt x="5238" y="4610"/>
                  </a:cubicBezTo>
                  <a:cubicBezTo>
                    <a:pt x="5246" y="4610"/>
                    <a:pt x="5255" y="4610"/>
                    <a:pt x="5263" y="4610"/>
                  </a:cubicBezTo>
                  <a:cubicBezTo>
                    <a:pt x="6727" y="4610"/>
                    <a:pt x="8127" y="3998"/>
                    <a:pt x="9122" y="2925"/>
                  </a:cubicBezTo>
                  <a:cubicBezTo>
                    <a:pt x="8932" y="2714"/>
                    <a:pt x="8734" y="2509"/>
                    <a:pt x="8530" y="2319"/>
                  </a:cubicBezTo>
                  <a:cubicBezTo>
                    <a:pt x="7212" y="1071"/>
                    <a:pt x="5527" y="282"/>
                    <a:pt x="3722" y="63"/>
                  </a:cubicBezTo>
                  <a:cubicBezTo>
                    <a:pt x="3371" y="22"/>
                    <a:pt x="3020" y="1"/>
                    <a:pt x="2669" y="1"/>
                  </a:cubicBez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5" name="CustomShape 22"/>
            <p:cNvSpPr/>
            <p:nvPr/>
          </p:nvSpPr>
          <p:spPr>
            <a:xfrm>
              <a:off x="7021800" y="2112480"/>
              <a:ext cx="119520" cy="13320"/>
            </a:xfrm>
            <a:custGeom>
              <a:avLst/>
              <a:gdLst/>
              <a:ahLst/>
              <a:cxnLst/>
              <a:rect l="l" t="t" r="r" b="b"/>
              <a:pathLst>
                <a:path w="1263" h="156">
                  <a:moveTo>
                    <a:pt x="226" y="0"/>
                  </a:moveTo>
                  <a:lnTo>
                    <a:pt x="1" y="155"/>
                  </a:lnTo>
                  <a:lnTo>
                    <a:pt x="1030" y="155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6" name="CustomShape 23"/>
            <p:cNvSpPr/>
            <p:nvPr/>
          </p:nvSpPr>
          <p:spPr>
            <a:xfrm>
              <a:off x="7020360" y="2110680"/>
              <a:ext cx="121320" cy="17640"/>
            </a:xfrm>
            <a:custGeom>
              <a:avLst/>
              <a:gdLst/>
              <a:ahLst/>
              <a:cxnLst/>
              <a:rect l="l" t="t" r="r" b="b"/>
              <a:pathLst>
                <a:path w="1284" h="199">
                  <a:moveTo>
                    <a:pt x="1206" y="50"/>
                  </a:moveTo>
                  <a:lnTo>
                    <a:pt x="1044" y="156"/>
                  </a:lnTo>
                  <a:lnTo>
                    <a:pt x="85" y="156"/>
                  </a:lnTo>
                  <a:lnTo>
                    <a:pt x="247" y="50"/>
                  </a:lnTo>
                  <a:close/>
                  <a:moveTo>
                    <a:pt x="1276" y="1"/>
                  </a:moveTo>
                  <a:lnTo>
                    <a:pt x="226" y="8"/>
                  </a:lnTo>
                  <a:cubicBezTo>
                    <a:pt x="226" y="8"/>
                    <a:pt x="0" y="163"/>
                    <a:pt x="15" y="198"/>
                  </a:cubicBezTo>
                  <a:lnTo>
                    <a:pt x="1058" y="191"/>
                  </a:lnTo>
                  <a:cubicBezTo>
                    <a:pt x="1058" y="191"/>
                    <a:pt x="1283" y="36"/>
                    <a:pt x="12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7" name="CustomShape 24"/>
            <p:cNvSpPr/>
            <p:nvPr/>
          </p:nvSpPr>
          <p:spPr>
            <a:xfrm>
              <a:off x="7019280" y="2331360"/>
              <a:ext cx="119520" cy="15840"/>
            </a:xfrm>
            <a:custGeom>
              <a:avLst/>
              <a:gdLst/>
              <a:ahLst/>
              <a:cxnLst/>
              <a:rect l="l" t="t" r="r" b="b"/>
              <a:pathLst>
                <a:path w="1263" h="177">
                  <a:moveTo>
                    <a:pt x="1037" y="0"/>
                  </a:moveTo>
                  <a:lnTo>
                    <a:pt x="0" y="7"/>
                  </a:lnTo>
                  <a:lnTo>
                    <a:pt x="226" y="176"/>
                  </a:lnTo>
                  <a:lnTo>
                    <a:pt x="1262" y="176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8" name="CustomShape 25"/>
            <p:cNvSpPr/>
            <p:nvPr/>
          </p:nvSpPr>
          <p:spPr>
            <a:xfrm>
              <a:off x="7018920" y="2329560"/>
              <a:ext cx="120600" cy="19440"/>
            </a:xfrm>
            <a:custGeom>
              <a:avLst/>
              <a:gdLst/>
              <a:ahLst/>
              <a:cxnLst/>
              <a:rect l="l" t="t" r="r" b="b"/>
              <a:pathLst>
                <a:path w="1284" h="220">
                  <a:moveTo>
                    <a:pt x="1037" y="50"/>
                  </a:moveTo>
                  <a:lnTo>
                    <a:pt x="1206" y="177"/>
                  </a:lnTo>
                  <a:lnTo>
                    <a:pt x="240" y="177"/>
                  </a:lnTo>
                  <a:lnTo>
                    <a:pt x="78" y="50"/>
                  </a:lnTo>
                  <a:close/>
                  <a:moveTo>
                    <a:pt x="1044" y="1"/>
                  </a:moveTo>
                  <a:cubicBezTo>
                    <a:pt x="1044" y="1"/>
                    <a:pt x="14" y="1"/>
                    <a:pt x="0" y="43"/>
                  </a:cubicBezTo>
                  <a:cubicBezTo>
                    <a:pt x="0" y="43"/>
                    <a:pt x="219" y="220"/>
                    <a:pt x="233" y="220"/>
                  </a:cubicBezTo>
                  <a:cubicBezTo>
                    <a:pt x="233" y="220"/>
                    <a:pt x="1269" y="212"/>
                    <a:pt x="1283" y="177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9" name="CustomShape 26"/>
            <p:cNvSpPr/>
            <p:nvPr/>
          </p:nvSpPr>
          <p:spPr>
            <a:xfrm>
              <a:off x="6954480" y="2009160"/>
              <a:ext cx="106920" cy="36360"/>
            </a:xfrm>
            <a:custGeom>
              <a:avLst/>
              <a:gdLst/>
              <a:ahLst/>
              <a:cxnLst/>
              <a:rect l="l" t="t" r="r" b="b"/>
              <a:pathLst>
                <a:path w="1136" h="396">
                  <a:moveTo>
                    <a:pt x="1136" y="1"/>
                  </a:moveTo>
                  <a:lnTo>
                    <a:pt x="99" y="8"/>
                  </a:lnTo>
                  <a:lnTo>
                    <a:pt x="1" y="395"/>
                  </a:lnTo>
                  <a:lnTo>
                    <a:pt x="1037" y="388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0" name="CustomShape 27"/>
            <p:cNvSpPr/>
            <p:nvPr/>
          </p:nvSpPr>
          <p:spPr>
            <a:xfrm>
              <a:off x="6952320" y="2007360"/>
              <a:ext cx="111240" cy="39960"/>
            </a:xfrm>
            <a:custGeom>
              <a:avLst/>
              <a:gdLst/>
              <a:ahLst/>
              <a:cxnLst/>
              <a:rect l="l" t="t" r="r" b="b"/>
              <a:pathLst>
                <a:path w="1178" h="438">
                  <a:moveTo>
                    <a:pt x="1128" y="50"/>
                  </a:moveTo>
                  <a:lnTo>
                    <a:pt x="1037" y="395"/>
                  </a:lnTo>
                  <a:lnTo>
                    <a:pt x="50" y="395"/>
                  </a:lnTo>
                  <a:lnTo>
                    <a:pt x="141" y="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cubicBezTo>
                    <a:pt x="1156" y="0"/>
                    <a:pt x="120" y="7"/>
                    <a:pt x="99" y="22"/>
                  </a:cubicBezTo>
                  <a:cubicBezTo>
                    <a:pt x="99" y="22"/>
                    <a:pt x="1" y="409"/>
                    <a:pt x="22" y="437"/>
                  </a:cubicBezTo>
                  <a:cubicBezTo>
                    <a:pt x="22" y="437"/>
                    <a:pt x="1058" y="430"/>
                    <a:pt x="1079" y="416"/>
                  </a:cubicBezTo>
                  <a:cubicBezTo>
                    <a:pt x="1079" y="416"/>
                    <a:pt x="1178" y="29"/>
                    <a:pt x="11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1" name="CustomShape 28"/>
            <p:cNvSpPr/>
            <p:nvPr/>
          </p:nvSpPr>
          <p:spPr>
            <a:xfrm>
              <a:off x="6950520" y="2407680"/>
              <a:ext cx="106200" cy="36360"/>
            </a:xfrm>
            <a:custGeom>
              <a:avLst/>
              <a:gdLst/>
              <a:ahLst/>
              <a:cxnLst/>
              <a:rect l="l" t="t" r="r" b="b"/>
              <a:pathLst>
                <a:path w="1129" h="396">
                  <a:moveTo>
                    <a:pt x="0" y="1"/>
                  </a:moveTo>
                  <a:lnTo>
                    <a:pt x="92" y="395"/>
                  </a:lnTo>
                  <a:lnTo>
                    <a:pt x="1128" y="395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2" name="CustomShape 29"/>
            <p:cNvSpPr/>
            <p:nvPr/>
          </p:nvSpPr>
          <p:spPr>
            <a:xfrm>
              <a:off x="6948720" y="2405160"/>
              <a:ext cx="110160" cy="40680"/>
            </a:xfrm>
            <a:custGeom>
              <a:avLst/>
              <a:gdLst/>
              <a:ahLst/>
              <a:cxnLst/>
              <a:rect l="l" t="t" r="r" b="b"/>
              <a:pathLst>
                <a:path w="1171" h="438">
                  <a:moveTo>
                    <a:pt x="1036" y="50"/>
                  </a:moveTo>
                  <a:lnTo>
                    <a:pt x="1121" y="402"/>
                  </a:lnTo>
                  <a:lnTo>
                    <a:pt x="127" y="402"/>
                  </a:lnTo>
                  <a:lnTo>
                    <a:pt x="50" y="50"/>
                  </a:lnTo>
                  <a:close/>
                  <a:moveTo>
                    <a:pt x="1058" y="1"/>
                  </a:moveTo>
                  <a:cubicBezTo>
                    <a:pt x="1058" y="1"/>
                    <a:pt x="21" y="1"/>
                    <a:pt x="0" y="29"/>
                  </a:cubicBezTo>
                  <a:cubicBezTo>
                    <a:pt x="28" y="170"/>
                    <a:pt x="71" y="304"/>
                    <a:pt x="113" y="438"/>
                  </a:cubicBezTo>
                  <a:cubicBezTo>
                    <a:pt x="113" y="438"/>
                    <a:pt x="1149" y="438"/>
                    <a:pt x="1170" y="409"/>
                  </a:cubicBezTo>
                  <a:cubicBezTo>
                    <a:pt x="1142" y="268"/>
                    <a:pt x="1107" y="134"/>
                    <a:pt x="10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3" name="CustomShape 30"/>
            <p:cNvSpPr/>
            <p:nvPr/>
          </p:nvSpPr>
          <p:spPr>
            <a:xfrm>
              <a:off x="6931440" y="2188800"/>
              <a:ext cx="119160" cy="72720"/>
            </a:xfrm>
            <a:custGeom>
              <a:avLst/>
              <a:gdLst/>
              <a:ahLst/>
              <a:cxnLst/>
              <a:rect l="l" t="t" r="r" b="b"/>
              <a:pathLst>
                <a:path w="1263" h="782">
                  <a:moveTo>
                    <a:pt x="1037" y="1"/>
                  </a:moveTo>
                  <a:cubicBezTo>
                    <a:pt x="1037" y="1"/>
                    <a:pt x="1" y="8"/>
                    <a:pt x="128" y="71"/>
                  </a:cubicBezTo>
                  <a:cubicBezTo>
                    <a:pt x="135" y="85"/>
                    <a:pt x="142" y="92"/>
                    <a:pt x="156" y="106"/>
                  </a:cubicBezTo>
                  <a:cubicBezTo>
                    <a:pt x="163" y="121"/>
                    <a:pt x="170" y="135"/>
                    <a:pt x="177" y="149"/>
                  </a:cubicBezTo>
                  <a:cubicBezTo>
                    <a:pt x="184" y="163"/>
                    <a:pt x="191" y="184"/>
                    <a:pt x="198" y="198"/>
                  </a:cubicBezTo>
                  <a:cubicBezTo>
                    <a:pt x="198" y="219"/>
                    <a:pt x="205" y="233"/>
                    <a:pt x="212" y="254"/>
                  </a:cubicBezTo>
                  <a:cubicBezTo>
                    <a:pt x="212" y="276"/>
                    <a:pt x="220" y="290"/>
                    <a:pt x="220" y="311"/>
                  </a:cubicBezTo>
                  <a:cubicBezTo>
                    <a:pt x="227" y="325"/>
                    <a:pt x="227" y="346"/>
                    <a:pt x="227" y="360"/>
                  </a:cubicBezTo>
                  <a:lnTo>
                    <a:pt x="227" y="438"/>
                  </a:lnTo>
                  <a:cubicBezTo>
                    <a:pt x="227" y="473"/>
                    <a:pt x="220" y="501"/>
                    <a:pt x="212" y="529"/>
                  </a:cubicBezTo>
                  <a:cubicBezTo>
                    <a:pt x="212" y="543"/>
                    <a:pt x="205" y="565"/>
                    <a:pt x="198" y="579"/>
                  </a:cubicBezTo>
                  <a:cubicBezTo>
                    <a:pt x="198" y="593"/>
                    <a:pt x="191" y="614"/>
                    <a:pt x="184" y="628"/>
                  </a:cubicBezTo>
                  <a:cubicBezTo>
                    <a:pt x="177" y="642"/>
                    <a:pt x="170" y="656"/>
                    <a:pt x="29" y="776"/>
                  </a:cubicBezTo>
                  <a:lnTo>
                    <a:pt x="1037" y="776"/>
                  </a:lnTo>
                  <a:cubicBezTo>
                    <a:pt x="1044" y="776"/>
                    <a:pt x="1051" y="776"/>
                    <a:pt x="1256" y="487"/>
                  </a:cubicBezTo>
                  <a:cubicBezTo>
                    <a:pt x="1256" y="466"/>
                    <a:pt x="1256" y="445"/>
                    <a:pt x="1256" y="424"/>
                  </a:cubicBezTo>
                  <a:cubicBezTo>
                    <a:pt x="1256" y="402"/>
                    <a:pt x="1263" y="367"/>
                    <a:pt x="1256" y="353"/>
                  </a:cubicBezTo>
                  <a:cubicBezTo>
                    <a:pt x="1256" y="339"/>
                    <a:pt x="1256" y="332"/>
                    <a:pt x="1037" y="1"/>
                  </a:cubicBezTo>
                  <a:close/>
                  <a:moveTo>
                    <a:pt x="1" y="776"/>
                  </a:moveTo>
                  <a:cubicBezTo>
                    <a:pt x="5" y="780"/>
                    <a:pt x="10" y="781"/>
                    <a:pt x="15" y="781"/>
                  </a:cubicBezTo>
                  <a:cubicBezTo>
                    <a:pt x="20" y="781"/>
                    <a:pt x="26" y="780"/>
                    <a:pt x="29" y="77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4" name="CustomShape 31"/>
            <p:cNvSpPr/>
            <p:nvPr/>
          </p:nvSpPr>
          <p:spPr>
            <a:xfrm>
              <a:off x="6932520" y="2187000"/>
              <a:ext cx="120240" cy="77400"/>
            </a:xfrm>
            <a:custGeom>
              <a:avLst/>
              <a:gdLst/>
              <a:ahLst/>
              <a:cxnLst/>
              <a:rect l="l" t="t" r="r" b="b"/>
              <a:pathLst>
                <a:path w="1276" h="826">
                  <a:moveTo>
                    <a:pt x="1029" y="1"/>
                  </a:moveTo>
                  <a:cubicBezTo>
                    <a:pt x="1029" y="1"/>
                    <a:pt x="531" y="1"/>
                    <a:pt x="271" y="47"/>
                  </a:cubicBezTo>
                  <a:lnTo>
                    <a:pt x="271" y="47"/>
                  </a:lnTo>
                  <a:cubicBezTo>
                    <a:pt x="171" y="43"/>
                    <a:pt x="106" y="43"/>
                    <a:pt x="106" y="43"/>
                  </a:cubicBezTo>
                  <a:lnTo>
                    <a:pt x="106" y="43"/>
                  </a:lnTo>
                  <a:cubicBezTo>
                    <a:pt x="119" y="56"/>
                    <a:pt x="132" y="69"/>
                    <a:pt x="144" y="84"/>
                  </a:cubicBezTo>
                  <a:lnTo>
                    <a:pt x="144" y="84"/>
                  </a:lnTo>
                  <a:cubicBezTo>
                    <a:pt x="171" y="69"/>
                    <a:pt x="215" y="57"/>
                    <a:pt x="271" y="47"/>
                  </a:cubicBezTo>
                  <a:lnTo>
                    <a:pt x="271" y="47"/>
                  </a:lnTo>
                  <a:cubicBezTo>
                    <a:pt x="526" y="59"/>
                    <a:pt x="1006" y="102"/>
                    <a:pt x="1184" y="253"/>
                  </a:cubicBezTo>
                  <a:lnTo>
                    <a:pt x="1184" y="253"/>
                  </a:lnTo>
                  <a:cubicBezTo>
                    <a:pt x="1148" y="193"/>
                    <a:pt x="1099" y="111"/>
                    <a:pt x="1029" y="1"/>
                  </a:cubicBezTo>
                  <a:close/>
                  <a:moveTo>
                    <a:pt x="1184" y="253"/>
                  </a:moveTo>
                  <a:cubicBezTo>
                    <a:pt x="1198" y="277"/>
                    <a:pt x="1210" y="297"/>
                    <a:pt x="1220" y="315"/>
                  </a:cubicBezTo>
                  <a:lnTo>
                    <a:pt x="1220" y="315"/>
                  </a:lnTo>
                  <a:cubicBezTo>
                    <a:pt x="1220" y="302"/>
                    <a:pt x="1220" y="297"/>
                    <a:pt x="1220" y="290"/>
                  </a:cubicBezTo>
                  <a:cubicBezTo>
                    <a:pt x="1210" y="277"/>
                    <a:pt x="1198" y="265"/>
                    <a:pt x="1184" y="253"/>
                  </a:cubicBezTo>
                  <a:close/>
                  <a:moveTo>
                    <a:pt x="1220" y="315"/>
                  </a:moveTo>
                  <a:cubicBezTo>
                    <a:pt x="1221" y="327"/>
                    <a:pt x="1223" y="347"/>
                    <a:pt x="1227" y="381"/>
                  </a:cubicBezTo>
                  <a:cubicBezTo>
                    <a:pt x="1234" y="402"/>
                    <a:pt x="1234" y="431"/>
                    <a:pt x="1227" y="459"/>
                  </a:cubicBezTo>
                  <a:cubicBezTo>
                    <a:pt x="1227" y="469"/>
                    <a:pt x="1227" y="480"/>
                    <a:pt x="1167" y="597"/>
                  </a:cubicBezTo>
                  <a:lnTo>
                    <a:pt x="1167" y="597"/>
                  </a:lnTo>
                  <a:cubicBezTo>
                    <a:pt x="1209" y="571"/>
                    <a:pt x="1243" y="541"/>
                    <a:pt x="1269" y="508"/>
                  </a:cubicBezTo>
                  <a:cubicBezTo>
                    <a:pt x="1269" y="487"/>
                    <a:pt x="1276" y="459"/>
                    <a:pt x="1276" y="438"/>
                  </a:cubicBezTo>
                  <a:cubicBezTo>
                    <a:pt x="1276" y="425"/>
                    <a:pt x="1276" y="412"/>
                    <a:pt x="1220" y="315"/>
                  </a:cubicBezTo>
                  <a:close/>
                  <a:moveTo>
                    <a:pt x="144" y="84"/>
                  </a:moveTo>
                  <a:lnTo>
                    <a:pt x="144" y="84"/>
                  </a:lnTo>
                  <a:cubicBezTo>
                    <a:pt x="114" y="100"/>
                    <a:pt x="105" y="119"/>
                    <a:pt x="127" y="142"/>
                  </a:cubicBezTo>
                  <a:cubicBezTo>
                    <a:pt x="141" y="149"/>
                    <a:pt x="148" y="163"/>
                    <a:pt x="155" y="177"/>
                  </a:cubicBezTo>
                  <a:cubicBezTo>
                    <a:pt x="155" y="191"/>
                    <a:pt x="162" y="212"/>
                    <a:pt x="169" y="226"/>
                  </a:cubicBezTo>
                  <a:cubicBezTo>
                    <a:pt x="176" y="240"/>
                    <a:pt x="183" y="261"/>
                    <a:pt x="183" y="275"/>
                  </a:cubicBezTo>
                  <a:cubicBezTo>
                    <a:pt x="190" y="297"/>
                    <a:pt x="197" y="318"/>
                    <a:pt x="197" y="332"/>
                  </a:cubicBezTo>
                  <a:lnTo>
                    <a:pt x="197" y="381"/>
                  </a:lnTo>
                  <a:cubicBezTo>
                    <a:pt x="197" y="402"/>
                    <a:pt x="197" y="431"/>
                    <a:pt x="197" y="459"/>
                  </a:cubicBezTo>
                  <a:cubicBezTo>
                    <a:pt x="190" y="487"/>
                    <a:pt x="190" y="515"/>
                    <a:pt x="183" y="543"/>
                  </a:cubicBezTo>
                  <a:cubicBezTo>
                    <a:pt x="183" y="564"/>
                    <a:pt x="176" y="579"/>
                    <a:pt x="169" y="593"/>
                  </a:cubicBezTo>
                  <a:cubicBezTo>
                    <a:pt x="169" y="607"/>
                    <a:pt x="162" y="621"/>
                    <a:pt x="155" y="635"/>
                  </a:cubicBezTo>
                  <a:cubicBezTo>
                    <a:pt x="148" y="649"/>
                    <a:pt x="141" y="663"/>
                    <a:pt x="6" y="818"/>
                  </a:cubicBezTo>
                  <a:lnTo>
                    <a:pt x="6" y="818"/>
                  </a:lnTo>
                  <a:cubicBezTo>
                    <a:pt x="52" y="818"/>
                    <a:pt x="347" y="814"/>
                    <a:pt x="646" y="764"/>
                  </a:cubicBezTo>
                  <a:lnTo>
                    <a:pt x="646" y="764"/>
                  </a:lnTo>
                  <a:cubicBezTo>
                    <a:pt x="781" y="768"/>
                    <a:pt x="910" y="769"/>
                    <a:pt x="978" y="769"/>
                  </a:cubicBezTo>
                  <a:cubicBezTo>
                    <a:pt x="1010" y="769"/>
                    <a:pt x="1029" y="769"/>
                    <a:pt x="1029" y="769"/>
                  </a:cubicBezTo>
                  <a:lnTo>
                    <a:pt x="1079" y="769"/>
                  </a:lnTo>
                  <a:cubicBezTo>
                    <a:pt x="1117" y="695"/>
                    <a:pt x="1146" y="639"/>
                    <a:pt x="1167" y="597"/>
                  </a:cubicBezTo>
                  <a:lnTo>
                    <a:pt x="1167" y="597"/>
                  </a:lnTo>
                  <a:cubicBezTo>
                    <a:pt x="1037" y="680"/>
                    <a:pt x="841" y="732"/>
                    <a:pt x="646" y="764"/>
                  </a:cubicBezTo>
                  <a:lnTo>
                    <a:pt x="646" y="764"/>
                  </a:lnTo>
                  <a:cubicBezTo>
                    <a:pt x="401" y="757"/>
                    <a:pt x="137" y="738"/>
                    <a:pt x="176" y="691"/>
                  </a:cubicBezTo>
                  <a:cubicBezTo>
                    <a:pt x="183" y="677"/>
                    <a:pt x="190" y="663"/>
                    <a:pt x="197" y="642"/>
                  </a:cubicBezTo>
                  <a:cubicBezTo>
                    <a:pt x="204" y="628"/>
                    <a:pt x="212" y="607"/>
                    <a:pt x="212" y="600"/>
                  </a:cubicBezTo>
                  <a:cubicBezTo>
                    <a:pt x="219" y="586"/>
                    <a:pt x="219" y="572"/>
                    <a:pt x="233" y="508"/>
                  </a:cubicBezTo>
                  <a:cubicBezTo>
                    <a:pt x="233" y="494"/>
                    <a:pt x="240" y="466"/>
                    <a:pt x="240" y="445"/>
                  </a:cubicBezTo>
                  <a:cubicBezTo>
                    <a:pt x="240" y="423"/>
                    <a:pt x="247" y="395"/>
                    <a:pt x="240" y="374"/>
                  </a:cubicBezTo>
                  <a:cubicBezTo>
                    <a:pt x="233" y="360"/>
                    <a:pt x="240" y="339"/>
                    <a:pt x="233" y="318"/>
                  </a:cubicBezTo>
                  <a:cubicBezTo>
                    <a:pt x="233" y="304"/>
                    <a:pt x="226" y="283"/>
                    <a:pt x="226" y="268"/>
                  </a:cubicBezTo>
                  <a:cubicBezTo>
                    <a:pt x="212" y="226"/>
                    <a:pt x="204" y="191"/>
                    <a:pt x="190" y="156"/>
                  </a:cubicBezTo>
                  <a:cubicBezTo>
                    <a:pt x="176" y="142"/>
                    <a:pt x="169" y="127"/>
                    <a:pt x="162" y="113"/>
                  </a:cubicBezTo>
                  <a:cubicBezTo>
                    <a:pt x="157" y="103"/>
                    <a:pt x="151" y="93"/>
                    <a:pt x="144" y="84"/>
                  </a:cubicBezTo>
                  <a:close/>
                  <a:moveTo>
                    <a:pt x="6" y="818"/>
                  </a:moveTo>
                  <a:cubicBezTo>
                    <a:pt x="2" y="818"/>
                    <a:pt x="0" y="818"/>
                    <a:pt x="0" y="818"/>
                  </a:cubicBezTo>
                  <a:lnTo>
                    <a:pt x="0" y="825"/>
                  </a:lnTo>
                  <a:cubicBezTo>
                    <a:pt x="2" y="823"/>
                    <a:pt x="4" y="821"/>
                    <a:pt x="6" y="81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5" name="CustomShape 32"/>
            <p:cNvSpPr/>
            <p:nvPr/>
          </p:nvSpPr>
          <p:spPr>
            <a:xfrm>
              <a:off x="6912720" y="2041920"/>
              <a:ext cx="110520" cy="1800"/>
            </a:xfrm>
            <a:custGeom>
              <a:avLst/>
              <a:gdLst/>
              <a:ahLst/>
              <a:cxnLst/>
              <a:rect l="l" t="t" r="r" b="b"/>
              <a:pathLst>
                <a:path w="1171" h="30">
                  <a:moveTo>
                    <a:pt x="120" y="1"/>
                  </a:moveTo>
                  <a:cubicBezTo>
                    <a:pt x="106" y="1"/>
                    <a:pt x="78" y="8"/>
                    <a:pt x="57" y="15"/>
                  </a:cubicBezTo>
                  <a:cubicBezTo>
                    <a:pt x="43" y="15"/>
                    <a:pt x="22" y="22"/>
                    <a:pt x="1" y="29"/>
                  </a:cubicBezTo>
                  <a:lnTo>
                    <a:pt x="1037" y="29"/>
                  </a:lnTo>
                  <a:cubicBezTo>
                    <a:pt x="1058" y="22"/>
                    <a:pt x="1086" y="15"/>
                    <a:pt x="1114" y="8"/>
                  </a:cubicBezTo>
                  <a:lnTo>
                    <a:pt x="117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6" name="CustomShape 33"/>
            <p:cNvSpPr/>
            <p:nvPr/>
          </p:nvSpPr>
          <p:spPr>
            <a:xfrm>
              <a:off x="6912720" y="2040480"/>
              <a:ext cx="115920" cy="5400"/>
            </a:xfrm>
            <a:custGeom>
              <a:avLst/>
              <a:gdLst/>
              <a:ahLst/>
              <a:cxnLst/>
              <a:rect l="l" t="t" r="r" b="b"/>
              <a:pathLst>
                <a:path w="1228" h="72">
                  <a:moveTo>
                    <a:pt x="120" y="1"/>
                  </a:moveTo>
                  <a:cubicBezTo>
                    <a:pt x="106" y="8"/>
                    <a:pt x="85" y="8"/>
                    <a:pt x="57" y="15"/>
                  </a:cubicBezTo>
                  <a:cubicBezTo>
                    <a:pt x="36" y="15"/>
                    <a:pt x="15" y="22"/>
                    <a:pt x="1" y="71"/>
                  </a:cubicBezTo>
                  <a:lnTo>
                    <a:pt x="1044" y="71"/>
                  </a:lnTo>
                  <a:cubicBezTo>
                    <a:pt x="1058" y="64"/>
                    <a:pt x="1079" y="57"/>
                    <a:pt x="1114" y="50"/>
                  </a:cubicBezTo>
                  <a:lnTo>
                    <a:pt x="1171" y="43"/>
                  </a:lnTo>
                  <a:cubicBezTo>
                    <a:pt x="1192" y="43"/>
                    <a:pt x="1206" y="43"/>
                    <a:pt x="1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7" name="CustomShape 34"/>
            <p:cNvSpPr/>
            <p:nvPr/>
          </p:nvSpPr>
          <p:spPr>
            <a:xfrm>
              <a:off x="6908760" y="2405160"/>
              <a:ext cx="120960" cy="3240"/>
            </a:xfrm>
            <a:custGeom>
              <a:avLst/>
              <a:gdLst/>
              <a:ahLst/>
              <a:cxnLst/>
              <a:rect l="l" t="t" r="r" b="b"/>
              <a:pathLst>
                <a:path w="1284" h="50">
                  <a:moveTo>
                    <a:pt x="0" y="1"/>
                  </a:moveTo>
                  <a:cubicBezTo>
                    <a:pt x="85" y="36"/>
                    <a:pt x="162" y="50"/>
                    <a:pt x="247" y="50"/>
                  </a:cubicBezTo>
                  <a:lnTo>
                    <a:pt x="1283" y="50"/>
                  </a:lnTo>
                  <a:cubicBezTo>
                    <a:pt x="1199" y="50"/>
                    <a:pt x="1114" y="36"/>
                    <a:pt x="103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8" name="CustomShape 35"/>
            <p:cNvSpPr/>
            <p:nvPr/>
          </p:nvSpPr>
          <p:spPr>
            <a:xfrm>
              <a:off x="6908400" y="2403360"/>
              <a:ext cx="121320" cy="8280"/>
            </a:xfrm>
            <a:custGeom>
              <a:avLst/>
              <a:gdLst/>
              <a:ahLst/>
              <a:cxnLst/>
              <a:rect l="l" t="t" r="r" b="b"/>
              <a:pathLst>
                <a:path w="1291" h="100">
                  <a:moveTo>
                    <a:pt x="820" y="47"/>
                  </a:moveTo>
                  <a:cubicBezTo>
                    <a:pt x="948" y="47"/>
                    <a:pt x="1046" y="47"/>
                    <a:pt x="1051" y="50"/>
                  </a:cubicBezTo>
                  <a:lnTo>
                    <a:pt x="184" y="50"/>
                  </a:lnTo>
                  <a:cubicBezTo>
                    <a:pt x="184" y="50"/>
                    <a:pt x="563" y="47"/>
                    <a:pt x="820" y="47"/>
                  </a:cubicBezTo>
                  <a:close/>
                  <a:moveTo>
                    <a:pt x="1044" y="0"/>
                  </a:moveTo>
                  <a:cubicBezTo>
                    <a:pt x="1044" y="0"/>
                    <a:pt x="7" y="7"/>
                    <a:pt x="0" y="50"/>
                  </a:cubicBezTo>
                  <a:cubicBezTo>
                    <a:pt x="85" y="78"/>
                    <a:pt x="169" y="99"/>
                    <a:pt x="254" y="99"/>
                  </a:cubicBezTo>
                  <a:cubicBezTo>
                    <a:pt x="254" y="99"/>
                    <a:pt x="1290" y="92"/>
                    <a:pt x="1290" y="50"/>
                  </a:cubicBezTo>
                  <a:cubicBezTo>
                    <a:pt x="1206" y="50"/>
                    <a:pt x="1121" y="36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9" name="CustomShape 36"/>
            <p:cNvSpPr/>
            <p:nvPr/>
          </p:nvSpPr>
          <p:spPr>
            <a:xfrm>
              <a:off x="6865560" y="2032560"/>
              <a:ext cx="105480" cy="37440"/>
            </a:xfrm>
            <a:custGeom>
              <a:avLst/>
              <a:gdLst/>
              <a:ahLst/>
              <a:cxnLst/>
              <a:rect l="l" t="t" r="r" b="b"/>
              <a:pathLst>
                <a:path w="1121" h="403">
                  <a:moveTo>
                    <a:pt x="1036" y="0"/>
                  </a:moveTo>
                  <a:lnTo>
                    <a:pt x="0" y="7"/>
                  </a:lnTo>
                  <a:lnTo>
                    <a:pt x="92" y="402"/>
                  </a:lnTo>
                  <a:lnTo>
                    <a:pt x="1121" y="395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0" name="CustomShape 37"/>
            <p:cNvSpPr/>
            <p:nvPr/>
          </p:nvSpPr>
          <p:spPr>
            <a:xfrm>
              <a:off x="6863760" y="2030760"/>
              <a:ext cx="110880" cy="39960"/>
            </a:xfrm>
            <a:custGeom>
              <a:avLst/>
              <a:gdLst/>
              <a:ahLst/>
              <a:cxnLst/>
              <a:rect l="l" t="t" r="r" b="b"/>
              <a:pathLst>
                <a:path w="1171" h="438">
                  <a:moveTo>
                    <a:pt x="1036" y="42"/>
                  </a:moveTo>
                  <a:lnTo>
                    <a:pt x="1121" y="395"/>
                  </a:lnTo>
                  <a:lnTo>
                    <a:pt x="127" y="395"/>
                  </a:lnTo>
                  <a:lnTo>
                    <a:pt x="49" y="42"/>
                  </a:lnTo>
                  <a:close/>
                  <a:moveTo>
                    <a:pt x="1057" y="0"/>
                  </a:moveTo>
                  <a:cubicBezTo>
                    <a:pt x="1057" y="0"/>
                    <a:pt x="21" y="0"/>
                    <a:pt x="0" y="28"/>
                  </a:cubicBezTo>
                  <a:cubicBezTo>
                    <a:pt x="28" y="169"/>
                    <a:pt x="63" y="303"/>
                    <a:pt x="113" y="437"/>
                  </a:cubicBezTo>
                  <a:cubicBezTo>
                    <a:pt x="113" y="437"/>
                    <a:pt x="1149" y="437"/>
                    <a:pt x="1170" y="409"/>
                  </a:cubicBezTo>
                  <a:cubicBezTo>
                    <a:pt x="1142" y="268"/>
                    <a:pt x="1100" y="134"/>
                    <a:pt x="10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1" name="CustomShape 38"/>
            <p:cNvSpPr/>
            <p:nvPr/>
          </p:nvSpPr>
          <p:spPr>
            <a:xfrm>
              <a:off x="6865560" y="2007360"/>
              <a:ext cx="136080" cy="24480"/>
            </a:xfrm>
            <a:custGeom>
              <a:avLst/>
              <a:gdLst/>
              <a:ahLst/>
              <a:cxnLst/>
              <a:rect l="l" t="t" r="r" b="b"/>
              <a:pathLst>
                <a:path w="1439" h="276">
                  <a:moveTo>
                    <a:pt x="409" y="0"/>
                  </a:moveTo>
                  <a:lnTo>
                    <a:pt x="0" y="275"/>
                  </a:lnTo>
                  <a:lnTo>
                    <a:pt x="1036" y="268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2" name="CustomShape 39"/>
            <p:cNvSpPr/>
            <p:nvPr/>
          </p:nvSpPr>
          <p:spPr>
            <a:xfrm>
              <a:off x="6864480" y="2004840"/>
              <a:ext cx="138600" cy="29160"/>
            </a:xfrm>
            <a:custGeom>
              <a:avLst/>
              <a:gdLst/>
              <a:ahLst/>
              <a:cxnLst/>
              <a:rect l="l" t="t" r="r" b="b"/>
              <a:pathLst>
                <a:path w="1467" h="318">
                  <a:moveTo>
                    <a:pt x="1382" y="43"/>
                  </a:moveTo>
                  <a:lnTo>
                    <a:pt x="1043" y="275"/>
                  </a:lnTo>
                  <a:lnTo>
                    <a:pt x="85" y="275"/>
                  </a:lnTo>
                  <a:lnTo>
                    <a:pt x="430" y="43"/>
                  </a:lnTo>
                  <a:close/>
                  <a:moveTo>
                    <a:pt x="1452" y="0"/>
                  </a:moveTo>
                  <a:lnTo>
                    <a:pt x="409" y="7"/>
                  </a:lnTo>
                  <a:cubicBezTo>
                    <a:pt x="409" y="7"/>
                    <a:pt x="0" y="275"/>
                    <a:pt x="14" y="317"/>
                  </a:cubicBezTo>
                  <a:lnTo>
                    <a:pt x="1064" y="310"/>
                  </a:lnTo>
                  <a:cubicBezTo>
                    <a:pt x="1064" y="310"/>
                    <a:pt x="1466" y="35"/>
                    <a:pt x="1452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3" name="CustomShape 40"/>
            <p:cNvSpPr/>
            <p:nvPr/>
          </p:nvSpPr>
          <p:spPr>
            <a:xfrm>
              <a:off x="6861600" y="2413800"/>
              <a:ext cx="135360" cy="27720"/>
            </a:xfrm>
            <a:custGeom>
              <a:avLst/>
              <a:gdLst/>
              <a:ahLst/>
              <a:cxnLst/>
              <a:rect l="l" t="t" r="r" b="b"/>
              <a:pathLst>
                <a:path w="1432" h="311">
                  <a:moveTo>
                    <a:pt x="1037" y="0"/>
                  </a:moveTo>
                  <a:lnTo>
                    <a:pt x="1" y="7"/>
                  </a:lnTo>
                  <a:lnTo>
                    <a:pt x="396" y="310"/>
                  </a:lnTo>
                  <a:lnTo>
                    <a:pt x="1432" y="303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4" name="CustomShape 41"/>
            <p:cNvSpPr/>
            <p:nvPr/>
          </p:nvSpPr>
          <p:spPr>
            <a:xfrm>
              <a:off x="6860520" y="2411280"/>
              <a:ext cx="137880" cy="32760"/>
            </a:xfrm>
            <a:custGeom>
              <a:avLst/>
              <a:gdLst/>
              <a:ahLst/>
              <a:cxnLst/>
              <a:rect l="l" t="t" r="r" b="b"/>
              <a:pathLst>
                <a:path w="1460" h="354">
                  <a:moveTo>
                    <a:pt x="1037" y="50"/>
                  </a:moveTo>
                  <a:lnTo>
                    <a:pt x="1382" y="311"/>
                  </a:lnTo>
                  <a:lnTo>
                    <a:pt x="424" y="311"/>
                  </a:lnTo>
                  <a:lnTo>
                    <a:pt x="78" y="50"/>
                  </a:lnTo>
                  <a:close/>
                  <a:moveTo>
                    <a:pt x="1051" y="1"/>
                  </a:moveTo>
                  <a:cubicBezTo>
                    <a:pt x="1051" y="1"/>
                    <a:pt x="15" y="8"/>
                    <a:pt x="1" y="43"/>
                  </a:cubicBezTo>
                  <a:cubicBezTo>
                    <a:pt x="1" y="43"/>
                    <a:pt x="403" y="353"/>
                    <a:pt x="417" y="353"/>
                  </a:cubicBezTo>
                  <a:cubicBezTo>
                    <a:pt x="417" y="353"/>
                    <a:pt x="1446" y="346"/>
                    <a:pt x="1460" y="311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5" name="CustomShape 42"/>
            <p:cNvSpPr/>
            <p:nvPr/>
          </p:nvSpPr>
          <p:spPr>
            <a:xfrm>
              <a:off x="6861600" y="2376720"/>
              <a:ext cx="106200" cy="36360"/>
            </a:xfrm>
            <a:custGeom>
              <a:avLst/>
              <a:gdLst/>
              <a:ahLst/>
              <a:cxnLst/>
              <a:rect l="l" t="t" r="r" b="b"/>
              <a:pathLst>
                <a:path w="1129" h="396">
                  <a:moveTo>
                    <a:pt x="1129" y="0"/>
                  </a:moveTo>
                  <a:lnTo>
                    <a:pt x="100" y="7"/>
                  </a:lnTo>
                  <a:lnTo>
                    <a:pt x="1" y="395"/>
                  </a:lnTo>
                  <a:lnTo>
                    <a:pt x="1037" y="388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6" name="CustomShape 43"/>
            <p:cNvSpPr/>
            <p:nvPr/>
          </p:nvSpPr>
          <p:spPr>
            <a:xfrm>
              <a:off x="6859800" y="2374560"/>
              <a:ext cx="110520" cy="40320"/>
            </a:xfrm>
            <a:custGeom>
              <a:avLst/>
              <a:gdLst/>
              <a:ahLst/>
              <a:cxnLst/>
              <a:rect l="l" t="t" r="r" b="b"/>
              <a:pathLst>
                <a:path w="1178" h="438">
                  <a:moveTo>
                    <a:pt x="1122" y="50"/>
                  </a:moveTo>
                  <a:lnTo>
                    <a:pt x="1037" y="395"/>
                  </a:lnTo>
                  <a:lnTo>
                    <a:pt x="50" y="395"/>
                  </a:lnTo>
                  <a:lnTo>
                    <a:pt x="135" y="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cubicBezTo>
                    <a:pt x="1157" y="0"/>
                    <a:pt x="121" y="7"/>
                    <a:pt x="99" y="21"/>
                  </a:cubicBezTo>
                  <a:cubicBezTo>
                    <a:pt x="99" y="21"/>
                    <a:pt x="1" y="409"/>
                    <a:pt x="22" y="437"/>
                  </a:cubicBezTo>
                  <a:cubicBezTo>
                    <a:pt x="22" y="437"/>
                    <a:pt x="1058" y="430"/>
                    <a:pt x="1079" y="416"/>
                  </a:cubicBezTo>
                  <a:cubicBezTo>
                    <a:pt x="1079" y="416"/>
                    <a:pt x="1178" y="28"/>
                    <a:pt x="11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7" name="CustomShape 44"/>
            <p:cNvSpPr/>
            <p:nvPr/>
          </p:nvSpPr>
          <p:spPr>
            <a:xfrm>
              <a:off x="6844320" y="2070000"/>
              <a:ext cx="126720" cy="48600"/>
            </a:xfrm>
            <a:custGeom>
              <a:avLst/>
              <a:gdLst/>
              <a:ahLst/>
              <a:cxnLst/>
              <a:rect l="l" t="t" r="r" b="b"/>
              <a:pathLst>
                <a:path w="1347" h="522">
                  <a:moveTo>
                    <a:pt x="318" y="0"/>
                  </a:moveTo>
                  <a:cubicBezTo>
                    <a:pt x="304" y="14"/>
                    <a:pt x="297" y="28"/>
                    <a:pt x="247" y="85"/>
                  </a:cubicBezTo>
                  <a:lnTo>
                    <a:pt x="212" y="134"/>
                  </a:lnTo>
                  <a:cubicBezTo>
                    <a:pt x="198" y="148"/>
                    <a:pt x="191" y="162"/>
                    <a:pt x="142" y="233"/>
                  </a:cubicBezTo>
                  <a:cubicBezTo>
                    <a:pt x="135" y="247"/>
                    <a:pt x="127" y="261"/>
                    <a:pt x="71" y="367"/>
                  </a:cubicBezTo>
                  <a:lnTo>
                    <a:pt x="43" y="430"/>
                  </a:lnTo>
                  <a:cubicBezTo>
                    <a:pt x="36" y="444"/>
                    <a:pt x="29" y="458"/>
                    <a:pt x="22" y="479"/>
                  </a:cubicBezTo>
                  <a:lnTo>
                    <a:pt x="1" y="522"/>
                  </a:lnTo>
                  <a:lnTo>
                    <a:pt x="1037" y="522"/>
                  </a:lnTo>
                  <a:cubicBezTo>
                    <a:pt x="1044" y="501"/>
                    <a:pt x="1051" y="486"/>
                    <a:pt x="1107" y="367"/>
                  </a:cubicBezTo>
                  <a:cubicBezTo>
                    <a:pt x="1107" y="360"/>
                    <a:pt x="1114" y="352"/>
                    <a:pt x="1157" y="275"/>
                  </a:cubicBezTo>
                  <a:cubicBezTo>
                    <a:pt x="1164" y="254"/>
                    <a:pt x="1178" y="233"/>
                    <a:pt x="1206" y="190"/>
                  </a:cubicBezTo>
                  <a:cubicBezTo>
                    <a:pt x="1220" y="169"/>
                    <a:pt x="1234" y="148"/>
                    <a:pt x="1248" y="127"/>
                  </a:cubicBezTo>
                  <a:cubicBezTo>
                    <a:pt x="1262" y="106"/>
                    <a:pt x="1276" y="92"/>
                    <a:pt x="1305" y="56"/>
                  </a:cubicBezTo>
                  <a:lnTo>
                    <a:pt x="1347" y="0"/>
                  </a:ln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8" name="CustomShape 45"/>
            <p:cNvSpPr/>
            <p:nvPr/>
          </p:nvSpPr>
          <p:spPr>
            <a:xfrm>
              <a:off x="6842880" y="2068560"/>
              <a:ext cx="129240" cy="52560"/>
            </a:xfrm>
            <a:custGeom>
              <a:avLst/>
              <a:gdLst/>
              <a:ahLst/>
              <a:cxnLst/>
              <a:rect l="l" t="t" r="r" b="b"/>
              <a:pathLst>
                <a:path w="1369" h="566">
                  <a:moveTo>
                    <a:pt x="339" y="44"/>
                  </a:moveTo>
                  <a:cubicBezTo>
                    <a:pt x="339" y="44"/>
                    <a:pt x="1319" y="44"/>
                    <a:pt x="1290" y="79"/>
                  </a:cubicBezTo>
                  <a:cubicBezTo>
                    <a:pt x="1276" y="94"/>
                    <a:pt x="1255" y="115"/>
                    <a:pt x="1241" y="136"/>
                  </a:cubicBezTo>
                  <a:cubicBezTo>
                    <a:pt x="1227" y="157"/>
                    <a:pt x="1213" y="178"/>
                    <a:pt x="1185" y="220"/>
                  </a:cubicBezTo>
                  <a:cubicBezTo>
                    <a:pt x="1171" y="242"/>
                    <a:pt x="1164" y="263"/>
                    <a:pt x="1051" y="481"/>
                  </a:cubicBezTo>
                  <a:cubicBezTo>
                    <a:pt x="1044" y="495"/>
                    <a:pt x="1044" y="509"/>
                    <a:pt x="1037" y="524"/>
                  </a:cubicBezTo>
                  <a:cubicBezTo>
                    <a:pt x="1037" y="524"/>
                    <a:pt x="50" y="524"/>
                    <a:pt x="64" y="432"/>
                  </a:cubicBezTo>
                  <a:cubicBezTo>
                    <a:pt x="64" y="432"/>
                    <a:pt x="85" y="432"/>
                    <a:pt x="127" y="354"/>
                  </a:cubicBezTo>
                  <a:lnTo>
                    <a:pt x="156" y="312"/>
                  </a:lnTo>
                  <a:cubicBezTo>
                    <a:pt x="163" y="298"/>
                    <a:pt x="170" y="284"/>
                    <a:pt x="177" y="270"/>
                  </a:cubicBezTo>
                  <a:lnTo>
                    <a:pt x="212" y="213"/>
                  </a:lnTo>
                  <a:cubicBezTo>
                    <a:pt x="219" y="199"/>
                    <a:pt x="233" y="185"/>
                    <a:pt x="247" y="164"/>
                  </a:cubicBezTo>
                  <a:lnTo>
                    <a:pt x="275" y="122"/>
                  </a:lnTo>
                  <a:lnTo>
                    <a:pt x="339" y="44"/>
                  </a:lnTo>
                  <a:close/>
                  <a:moveTo>
                    <a:pt x="842" y="0"/>
                  </a:moveTo>
                  <a:cubicBezTo>
                    <a:pt x="582" y="0"/>
                    <a:pt x="321" y="2"/>
                    <a:pt x="318" y="9"/>
                  </a:cubicBezTo>
                  <a:cubicBezTo>
                    <a:pt x="304" y="23"/>
                    <a:pt x="289" y="37"/>
                    <a:pt x="282" y="51"/>
                  </a:cubicBezTo>
                  <a:lnTo>
                    <a:pt x="247" y="94"/>
                  </a:lnTo>
                  <a:lnTo>
                    <a:pt x="212" y="143"/>
                  </a:lnTo>
                  <a:cubicBezTo>
                    <a:pt x="198" y="157"/>
                    <a:pt x="184" y="178"/>
                    <a:pt x="177" y="192"/>
                  </a:cubicBezTo>
                  <a:lnTo>
                    <a:pt x="141" y="249"/>
                  </a:lnTo>
                  <a:lnTo>
                    <a:pt x="113" y="291"/>
                  </a:lnTo>
                  <a:cubicBezTo>
                    <a:pt x="113" y="291"/>
                    <a:pt x="92" y="333"/>
                    <a:pt x="36" y="446"/>
                  </a:cubicBezTo>
                  <a:cubicBezTo>
                    <a:pt x="29" y="460"/>
                    <a:pt x="22" y="474"/>
                    <a:pt x="15" y="495"/>
                  </a:cubicBezTo>
                  <a:cubicBezTo>
                    <a:pt x="8" y="509"/>
                    <a:pt x="0" y="524"/>
                    <a:pt x="15" y="566"/>
                  </a:cubicBezTo>
                  <a:cubicBezTo>
                    <a:pt x="15" y="566"/>
                    <a:pt x="1065" y="566"/>
                    <a:pt x="1072" y="552"/>
                  </a:cubicBezTo>
                  <a:cubicBezTo>
                    <a:pt x="1079" y="531"/>
                    <a:pt x="1086" y="517"/>
                    <a:pt x="1185" y="305"/>
                  </a:cubicBezTo>
                  <a:cubicBezTo>
                    <a:pt x="1199" y="284"/>
                    <a:pt x="1213" y="263"/>
                    <a:pt x="1234" y="227"/>
                  </a:cubicBezTo>
                  <a:cubicBezTo>
                    <a:pt x="1248" y="199"/>
                    <a:pt x="1269" y="178"/>
                    <a:pt x="1283" y="157"/>
                  </a:cubicBezTo>
                  <a:cubicBezTo>
                    <a:pt x="1298" y="143"/>
                    <a:pt x="1312" y="122"/>
                    <a:pt x="1333" y="87"/>
                  </a:cubicBezTo>
                  <a:cubicBezTo>
                    <a:pt x="1354" y="65"/>
                    <a:pt x="1368" y="30"/>
                    <a:pt x="1361" y="2"/>
                  </a:cubicBezTo>
                  <a:cubicBezTo>
                    <a:pt x="1361" y="2"/>
                    <a:pt x="1102" y="0"/>
                    <a:pt x="84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9" name="CustomShape 46"/>
            <p:cNvSpPr/>
            <p:nvPr/>
          </p:nvSpPr>
          <p:spPr>
            <a:xfrm>
              <a:off x="6842160" y="2324880"/>
              <a:ext cx="125640" cy="50760"/>
            </a:xfrm>
            <a:custGeom>
              <a:avLst/>
              <a:gdLst/>
              <a:ahLst/>
              <a:cxnLst/>
              <a:rect l="l" t="t" r="r" b="b"/>
              <a:pathLst>
                <a:path w="1333" h="551">
                  <a:moveTo>
                    <a:pt x="0" y="1"/>
                  </a:moveTo>
                  <a:cubicBezTo>
                    <a:pt x="7" y="22"/>
                    <a:pt x="7" y="36"/>
                    <a:pt x="71" y="177"/>
                  </a:cubicBezTo>
                  <a:cubicBezTo>
                    <a:pt x="78" y="198"/>
                    <a:pt x="92" y="219"/>
                    <a:pt x="99" y="240"/>
                  </a:cubicBezTo>
                  <a:cubicBezTo>
                    <a:pt x="113" y="254"/>
                    <a:pt x="120" y="276"/>
                    <a:pt x="170" y="360"/>
                  </a:cubicBezTo>
                  <a:cubicBezTo>
                    <a:pt x="177" y="367"/>
                    <a:pt x="177" y="374"/>
                    <a:pt x="268" y="508"/>
                  </a:cubicBezTo>
                  <a:lnTo>
                    <a:pt x="304" y="550"/>
                  </a:lnTo>
                  <a:lnTo>
                    <a:pt x="1333" y="550"/>
                  </a:lnTo>
                  <a:cubicBezTo>
                    <a:pt x="1319" y="529"/>
                    <a:pt x="1312" y="515"/>
                    <a:pt x="1241" y="417"/>
                  </a:cubicBezTo>
                  <a:cubicBezTo>
                    <a:pt x="1234" y="409"/>
                    <a:pt x="1227" y="395"/>
                    <a:pt x="1199" y="360"/>
                  </a:cubicBezTo>
                  <a:lnTo>
                    <a:pt x="1164" y="297"/>
                  </a:lnTo>
                  <a:lnTo>
                    <a:pt x="1128" y="233"/>
                  </a:lnTo>
                  <a:lnTo>
                    <a:pt x="1093" y="142"/>
                  </a:lnTo>
                  <a:cubicBezTo>
                    <a:pt x="1086" y="128"/>
                    <a:pt x="1072" y="113"/>
                    <a:pt x="1058" y="71"/>
                  </a:cubicBezTo>
                  <a:cubicBezTo>
                    <a:pt x="1051" y="50"/>
                    <a:pt x="1044" y="29"/>
                    <a:pt x="103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0" name="CustomShape 47"/>
            <p:cNvSpPr/>
            <p:nvPr/>
          </p:nvSpPr>
          <p:spPr>
            <a:xfrm>
              <a:off x="6840000" y="2322360"/>
              <a:ext cx="129960" cy="55080"/>
            </a:xfrm>
            <a:custGeom>
              <a:avLst/>
              <a:gdLst/>
              <a:ahLst/>
              <a:cxnLst/>
              <a:rect l="l" t="t" r="r" b="b"/>
              <a:pathLst>
                <a:path w="1375" h="593">
                  <a:moveTo>
                    <a:pt x="1037" y="43"/>
                  </a:moveTo>
                  <a:lnTo>
                    <a:pt x="1072" y="127"/>
                  </a:lnTo>
                  <a:lnTo>
                    <a:pt x="1100" y="198"/>
                  </a:lnTo>
                  <a:cubicBezTo>
                    <a:pt x="1114" y="219"/>
                    <a:pt x="1128" y="247"/>
                    <a:pt x="1135" y="268"/>
                  </a:cubicBezTo>
                  <a:cubicBezTo>
                    <a:pt x="1149" y="290"/>
                    <a:pt x="1156" y="311"/>
                    <a:pt x="1178" y="353"/>
                  </a:cubicBezTo>
                  <a:lnTo>
                    <a:pt x="1220" y="416"/>
                  </a:lnTo>
                  <a:lnTo>
                    <a:pt x="1255" y="473"/>
                  </a:lnTo>
                  <a:cubicBezTo>
                    <a:pt x="1269" y="487"/>
                    <a:pt x="1276" y="501"/>
                    <a:pt x="1311" y="550"/>
                  </a:cubicBezTo>
                  <a:cubicBezTo>
                    <a:pt x="1311" y="550"/>
                    <a:pt x="332" y="550"/>
                    <a:pt x="303" y="515"/>
                  </a:cubicBezTo>
                  <a:cubicBezTo>
                    <a:pt x="303" y="515"/>
                    <a:pt x="261" y="452"/>
                    <a:pt x="247" y="430"/>
                  </a:cubicBezTo>
                  <a:lnTo>
                    <a:pt x="205" y="374"/>
                  </a:lnTo>
                  <a:lnTo>
                    <a:pt x="169" y="304"/>
                  </a:lnTo>
                  <a:cubicBezTo>
                    <a:pt x="155" y="282"/>
                    <a:pt x="148" y="261"/>
                    <a:pt x="141" y="247"/>
                  </a:cubicBezTo>
                  <a:cubicBezTo>
                    <a:pt x="127" y="226"/>
                    <a:pt x="120" y="205"/>
                    <a:pt x="85" y="127"/>
                  </a:cubicBezTo>
                  <a:cubicBezTo>
                    <a:pt x="85" y="127"/>
                    <a:pt x="57" y="64"/>
                    <a:pt x="50" y="43"/>
                  </a:cubicBezTo>
                  <a:close/>
                  <a:moveTo>
                    <a:pt x="1058" y="0"/>
                  </a:moveTo>
                  <a:cubicBezTo>
                    <a:pt x="1058" y="0"/>
                    <a:pt x="21" y="0"/>
                    <a:pt x="0" y="36"/>
                  </a:cubicBezTo>
                  <a:lnTo>
                    <a:pt x="14" y="78"/>
                  </a:lnTo>
                  <a:cubicBezTo>
                    <a:pt x="14" y="78"/>
                    <a:pt x="43" y="141"/>
                    <a:pt x="71" y="205"/>
                  </a:cubicBezTo>
                  <a:cubicBezTo>
                    <a:pt x="78" y="226"/>
                    <a:pt x="92" y="247"/>
                    <a:pt x="106" y="268"/>
                  </a:cubicBezTo>
                  <a:lnTo>
                    <a:pt x="127" y="325"/>
                  </a:lnTo>
                  <a:lnTo>
                    <a:pt x="169" y="395"/>
                  </a:lnTo>
                  <a:cubicBezTo>
                    <a:pt x="169" y="395"/>
                    <a:pt x="212" y="459"/>
                    <a:pt x="240" y="501"/>
                  </a:cubicBezTo>
                  <a:lnTo>
                    <a:pt x="275" y="543"/>
                  </a:lnTo>
                  <a:cubicBezTo>
                    <a:pt x="289" y="564"/>
                    <a:pt x="303" y="579"/>
                    <a:pt x="325" y="593"/>
                  </a:cubicBezTo>
                  <a:cubicBezTo>
                    <a:pt x="325" y="593"/>
                    <a:pt x="1361" y="586"/>
                    <a:pt x="1375" y="550"/>
                  </a:cubicBezTo>
                  <a:cubicBezTo>
                    <a:pt x="1361" y="536"/>
                    <a:pt x="1354" y="522"/>
                    <a:pt x="1248" y="367"/>
                  </a:cubicBezTo>
                  <a:lnTo>
                    <a:pt x="1213" y="304"/>
                  </a:lnTo>
                  <a:cubicBezTo>
                    <a:pt x="1199" y="290"/>
                    <a:pt x="1185" y="261"/>
                    <a:pt x="1178" y="240"/>
                  </a:cubicBezTo>
                  <a:cubicBezTo>
                    <a:pt x="1163" y="219"/>
                    <a:pt x="1156" y="198"/>
                    <a:pt x="1135" y="156"/>
                  </a:cubicBezTo>
                  <a:lnTo>
                    <a:pt x="1100" y="78"/>
                  </a:lnTo>
                  <a:cubicBezTo>
                    <a:pt x="1093" y="50"/>
                    <a:pt x="1079" y="22"/>
                    <a:pt x="105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1" name="CustomShape 48"/>
            <p:cNvSpPr/>
            <p:nvPr/>
          </p:nvSpPr>
          <p:spPr>
            <a:xfrm>
              <a:off x="6825240" y="2185920"/>
              <a:ext cx="99720" cy="70920"/>
            </a:xfrm>
            <a:custGeom>
              <a:avLst/>
              <a:gdLst/>
              <a:ahLst/>
              <a:cxnLst/>
              <a:rect l="l" t="t" r="r" b="b"/>
              <a:pathLst>
                <a:path w="1058" h="755">
                  <a:moveTo>
                    <a:pt x="21" y="0"/>
                  </a:moveTo>
                  <a:cubicBezTo>
                    <a:pt x="21" y="43"/>
                    <a:pt x="14" y="85"/>
                    <a:pt x="7" y="156"/>
                  </a:cubicBezTo>
                  <a:cubicBezTo>
                    <a:pt x="7" y="198"/>
                    <a:pt x="0" y="247"/>
                    <a:pt x="0" y="311"/>
                  </a:cubicBezTo>
                  <a:lnTo>
                    <a:pt x="0" y="452"/>
                  </a:lnTo>
                  <a:cubicBezTo>
                    <a:pt x="0" y="501"/>
                    <a:pt x="7" y="543"/>
                    <a:pt x="7" y="614"/>
                  </a:cubicBezTo>
                  <a:cubicBezTo>
                    <a:pt x="7" y="663"/>
                    <a:pt x="14" y="705"/>
                    <a:pt x="21" y="755"/>
                  </a:cubicBezTo>
                  <a:lnTo>
                    <a:pt x="1051" y="755"/>
                  </a:lnTo>
                  <a:cubicBezTo>
                    <a:pt x="1043" y="705"/>
                    <a:pt x="1043" y="663"/>
                    <a:pt x="1036" y="586"/>
                  </a:cubicBezTo>
                  <a:cubicBezTo>
                    <a:pt x="1036" y="543"/>
                    <a:pt x="1036" y="501"/>
                    <a:pt x="1036" y="430"/>
                  </a:cubicBezTo>
                  <a:lnTo>
                    <a:pt x="1036" y="290"/>
                  </a:lnTo>
                  <a:cubicBezTo>
                    <a:pt x="1036" y="247"/>
                    <a:pt x="1036" y="198"/>
                    <a:pt x="1043" y="127"/>
                  </a:cubicBezTo>
                  <a:cubicBezTo>
                    <a:pt x="1051" y="85"/>
                    <a:pt x="1051" y="43"/>
                    <a:pt x="10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2" name="CustomShape 49"/>
            <p:cNvSpPr/>
            <p:nvPr/>
          </p:nvSpPr>
          <p:spPr>
            <a:xfrm>
              <a:off x="6823440" y="2184120"/>
              <a:ext cx="102960" cy="74160"/>
            </a:xfrm>
            <a:custGeom>
              <a:avLst/>
              <a:gdLst/>
              <a:ahLst/>
              <a:cxnLst/>
              <a:rect l="l" t="t" r="r" b="b"/>
              <a:pathLst>
                <a:path w="1093" h="797">
                  <a:moveTo>
                    <a:pt x="1057" y="43"/>
                  </a:moveTo>
                  <a:lnTo>
                    <a:pt x="1043" y="184"/>
                  </a:lnTo>
                  <a:cubicBezTo>
                    <a:pt x="1036" y="226"/>
                    <a:pt x="1036" y="268"/>
                    <a:pt x="1036" y="332"/>
                  </a:cubicBezTo>
                  <a:lnTo>
                    <a:pt x="1036" y="480"/>
                  </a:lnTo>
                  <a:cubicBezTo>
                    <a:pt x="1036" y="522"/>
                    <a:pt x="1036" y="571"/>
                    <a:pt x="1036" y="642"/>
                  </a:cubicBezTo>
                  <a:cubicBezTo>
                    <a:pt x="1043" y="677"/>
                    <a:pt x="1050" y="719"/>
                    <a:pt x="1050" y="755"/>
                  </a:cubicBezTo>
                  <a:lnTo>
                    <a:pt x="56" y="755"/>
                  </a:lnTo>
                  <a:cubicBezTo>
                    <a:pt x="56" y="719"/>
                    <a:pt x="49" y="677"/>
                    <a:pt x="49" y="614"/>
                  </a:cubicBezTo>
                  <a:cubicBezTo>
                    <a:pt x="42" y="564"/>
                    <a:pt x="42" y="522"/>
                    <a:pt x="42" y="459"/>
                  </a:cubicBezTo>
                  <a:lnTo>
                    <a:pt x="42" y="311"/>
                  </a:lnTo>
                  <a:cubicBezTo>
                    <a:pt x="42" y="268"/>
                    <a:pt x="49" y="226"/>
                    <a:pt x="56" y="155"/>
                  </a:cubicBezTo>
                  <a:cubicBezTo>
                    <a:pt x="56" y="120"/>
                    <a:pt x="56" y="78"/>
                    <a:pt x="63" y="43"/>
                  </a:cubicBezTo>
                  <a:close/>
                  <a:moveTo>
                    <a:pt x="1079" y="0"/>
                  </a:moveTo>
                  <a:cubicBezTo>
                    <a:pt x="1079" y="0"/>
                    <a:pt x="42" y="0"/>
                    <a:pt x="21" y="21"/>
                  </a:cubicBezTo>
                  <a:cubicBezTo>
                    <a:pt x="14" y="64"/>
                    <a:pt x="14" y="106"/>
                    <a:pt x="7" y="184"/>
                  </a:cubicBezTo>
                  <a:cubicBezTo>
                    <a:pt x="7" y="226"/>
                    <a:pt x="0" y="268"/>
                    <a:pt x="0" y="332"/>
                  </a:cubicBezTo>
                  <a:lnTo>
                    <a:pt x="0" y="480"/>
                  </a:lnTo>
                  <a:cubicBezTo>
                    <a:pt x="0" y="522"/>
                    <a:pt x="0" y="571"/>
                    <a:pt x="7" y="642"/>
                  </a:cubicBezTo>
                  <a:cubicBezTo>
                    <a:pt x="7" y="698"/>
                    <a:pt x="14" y="748"/>
                    <a:pt x="35" y="797"/>
                  </a:cubicBezTo>
                  <a:cubicBezTo>
                    <a:pt x="35" y="797"/>
                    <a:pt x="1072" y="797"/>
                    <a:pt x="1093" y="769"/>
                  </a:cubicBezTo>
                  <a:cubicBezTo>
                    <a:pt x="1093" y="726"/>
                    <a:pt x="1086" y="677"/>
                    <a:pt x="1086" y="607"/>
                  </a:cubicBezTo>
                  <a:cubicBezTo>
                    <a:pt x="1079" y="564"/>
                    <a:pt x="1079" y="522"/>
                    <a:pt x="1079" y="451"/>
                  </a:cubicBezTo>
                  <a:lnTo>
                    <a:pt x="1079" y="311"/>
                  </a:lnTo>
                  <a:cubicBezTo>
                    <a:pt x="1079" y="268"/>
                    <a:pt x="1086" y="226"/>
                    <a:pt x="1086" y="155"/>
                  </a:cubicBezTo>
                  <a:cubicBezTo>
                    <a:pt x="1093" y="99"/>
                    <a:pt x="1093" y="50"/>
                    <a:pt x="10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3" name="CustomShape 50"/>
            <p:cNvSpPr/>
            <p:nvPr/>
          </p:nvSpPr>
          <p:spPr>
            <a:xfrm>
              <a:off x="6806520" y="2169000"/>
              <a:ext cx="118440" cy="15840"/>
            </a:xfrm>
            <a:custGeom>
              <a:avLst/>
              <a:gdLst/>
              <a:ahLst/>
              <a:cxnLst/>
              <a:rect l="l" t="t" r="r" b="b"/>
              <a:pathLst>
                <a:path w="1256" h="177">
                  <a:moveTo>
                    <a:pt x="1030" y="0"/>
                  </a:moveTo>
                  <a:lnTo>
                    <a:pt x="1" y="7"/>
                  </a:lnTo>
                  <a:lnTo>
                    <a:pt x="219" y="176"/>
                  </a:lnTo>
                  <a:lnTo>
                    <a:pt x="1256" y="169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4" name="CustomShape 51"/>
            <p:cNvSpPr/>
            <p:nvPr/>
          </p:nvSpPr>
          <p:spPr>
            <a:xfrm>
              <a:off x="6805080" y="2167200"/>
              <a:ext cx="121320" cy="19440"/>
            </a:xfrm>
            <a:custGeom>
              <a:avLst/>
              <a:gdLst/>
              <a:ahLst/>
              <a:cxnLst/>
              <a:rect l="l" t="t" r="r" b="b"/>
              <a:pathLst>
                <a:path w="1284" h="219">
                  <a:moveTo>
                    <a:pt x="1037" y="49"/>
                  </a:moveTo>
                  <a:lnTo>
                    <a:pt x="1206" y="176"/>
                  </a:lnTo>
                  <a:lnTo>
                    <a:pt x="240" y="176"/>
                  </a:lnTo>
                  <a:lnTo>
                    <a:pt x="78" y="49"/>
                  </a:lnTo>
                  <a:close/>
                  <a:moveTo>
                    <a:pt x="1044" y="0"/>
                  </a:moveTo>
                  <a:cubicBezTo>
                    <a:pt x="1044" y="0"/>
                    <a:pt x="15" y="7"/>
                    <a:pt x="1" y="42"/>
                  </a:cubicBezTo>
                  <a:cubicBezTo>
                    <a:pt x="1" y="42"/>
                    <a:pt x="226" y="219"/>
                    <a:pt x="233" y="219"/>
                  </a:cubicBezTo>
                  <a:cubicBezTo>
                    <a:pt x="233" y="219"/>
                    <a:pt x="1270" y="219"/>
                    <a:pt x="1284" y="176"/>
                  </a:cubicBezTo>
                  <a:cubicBezTo>
                    <a:pt x="1284" y="176"/>
                    <a:pt x="1058" y="0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5" name="CustomShape 52"/>
            <p:cNvSpPr/>
            <p:nvPr/>
          </p:nvSpPr>
          <p:spPr>
            <a:xfrm>
              <a:off x="6806520" y="2104200"/>
              <a:ext cx="114120" cy="64800"/>
            </a:xfrm>
            <a:custGeom>
              <a:avLst/>
              <a:gdLst/>
              <a:ahLst/>
              <a:cxnLst/>
              <a:rect l="l" t="t" r="r" b="b"/>
              <a:pathLst>
                <a:path w="1207" h="692">
                  <a:moveTo>
                    <a:pt x="170" y="0"/>
                  </a:moveTo>
                  <a:lnTo>
                    <a:pt x="1" y="691"/>
                  </a:lnTo>
                  <a:lnTo>
                    <a:pt x="1030" y="684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6" name="CustomShape 53"/>
            <p:cNvSpPr/>
            <p:nvPr/>
          </p:nvSpPr>
          <p:spPr>
            <a:xfrm>
              <a:off x="6804360" y="2101680"/>
              <a:ext cx="117720" cy="69120"/>
            </a:xfrm>
            <a:custGeom>
              <a:avLst/>
              <a:gdLst/>
              <a:ahLst/>
              <a:cxnLst/>
              <a:rect l="l" t="t" r="r" b="b"/>
              <a:pathLst>
                <a:path w="1249" h="734">
                  <a:moveTo>
                    <a:pt x="1199" y="43"/>
                  </a:moveTo>
                  <a:lnTo>
                    <a:pt x="1037" y="691"/>
                  </a:lnTo>
                  <a:lnTo>
                    <a:pt x="43" y="691"/>
                  </a:lnTo>
                  <a:lnTo>
                    <a:pt x="212" y="43"/>
                  </a:lnTo>
                  <a:close/>
                  <a:moveTo>
                    <a:pt x="1227" y="0"/>
                  </a:moveTo>
                  <a:cubicBezTo>
                    <a:pt x="1227" y="0"/>
                    <a:pt x="191" y="0"/>
                    <a:pt x="170" y="21"/>
                  </a:cubicBezTo>
                  <a:cubicBezTo>
                    <a:pt x="170" y="21"/>
                    <a:pt x="1" y="705"/>
                    <a:pt x="22" y="733"/>
                  </a:cubicBezTo>
                  <a:cubicBezTo>
                    <a:pt x="22" y="733"/>
                    <a:pt x="1058" y="726"/>
                    <a:pt x="1079" y="712"/>
                  </a:cubicBezTo>
                  <a:cubicBezTo>
                    <a:pt x="1079" y="712"/>
                    <a:pt x="1248" y="29"/>
                    <a:pt x="12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7" name="CustomShape 54"/>
            <p:cNvSpPr/>
            <p:nvPr/>
          </p:nvSpPr>
          <p:spPr>
            <a:xfrm>
              <a:off x="6805080" y="2271960"/>
              <a:ext cx="112680" cy="66240"/>
            </a:xfrm>
            <a:custGeom>
              <a:avLst/>
              <a:gdLst/>
              <a:ahLst/>
              <a:cxnLst/>
              <a:rect l="l" t="t" r="r" b="b"/>
              <a:pathLst>
                <a:path w="1193" h="706">
                  <a:moveTo>
                    <a:pt x="1037" y="1"/>
                  </a:moveTo>
                  <a:lnTo>
                    <a:pt x="1" y="8"/>
                  </a:lnTo>
                  <a:lnTo>
                    <a:pt x="156" y="706"/>
                  </a:lnTo>
                  <a:lnTo>
                    <a:pt x="1192" y="699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8" name="CustomShape 55"/>
            <p:cNvSpPr/>
            <p:nvPr/>
          </p:nvSpPr>
          <p:spPr>
            <a:xfrm>
              <a:off x="6803280" y="2270160"/>
              <a:ext cx="115920" cy="69480"/>
            </a:xfrm>
            <a:custGeom>
              <a:avLst/>
              <a:gdLst/>
              <a:ahLst/>
              <a:cxnLst/>
              <a:rect l="l" t="t" r="r" b="b"/>
              <a:pathLst>
                <a:path w="1235" h="748">
                  <a:moveTo>
                    <a:pt x="1037" y="43"/>
                  </a:moveTo>
                  <a:lnTo>
                    <a:pt x="1185" y="706"/>
                  </a:lnTo>
                  <a:lnTo>
                    <a:pt x="198" y="706"/>
                  </a:lnTo>
                  <a:lnTo>
                    <a:pt x="50" y="43"/>
                  </a:lnTo>
                  <a:close/>
                  <a:moveTo>
                    <a:pt x="1058" y="1"/>
                  </a:moveTo>
                  <a:cubicBezTo>
                    <a:pt x="1058" y="1"/>
                    <a:pt x="22" y="8"/>
                    <a:pt x="1" y="36"/>
                  </a:cubicBezTo>
                  <a:cubicBezTo>
                    <a:pt x="1" y="36"/>
                    <a:pt x="156" y="734"/>
                    <a:pt x="177" y="748"/>
                  </a:cubicBezTo>
                  <a:cubicBezTo>
                    <a:pt x="177" y="748"/>
                    <a:pt x="1220" y="748"/>
                    <a:pt x="1234" y="720"/>
                  </a:cubicBezTo>
                  <a:cubicBezTo>
                    <a:pt x="1234" y="720"/>
                    <a:pt x="1079" y="22"/>
                    <a:pt x="10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9" name="CustomShape 56"/>
            <p:cNvSpPr/>
            <p:nvPr/>
          </p:nvSpPr>
          <p:spPr>
            <a:xfrm>
              <a:off x="6805080" y="2257920"/>
              <a:ext cx="119160" cy="13320"/>
            </a:xfrm>
            <a:custGeom>
              <a:avLst/>
              <a:gdLst/>
              <a:ahLst/>
              <a:cxnLst/>
              <a:rect l="l" t="t" r="r" b="b"/>
              <a:pathLst>
                <a:path w="1263" h="156">
                  <a:moveTo>
                    <a:pt x="226" y="1"/>
                  </a:moveTo>
                  <a:lnTo>
                    <a:pt x="1" y="156"/>
                  </a:lnTo>
                  <a:lnTo>
                    <a:pt x="1037" y="14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0" name="CustomShape 57"/>
            <p:cNvSpPr/>
            <p:nvPr/>
          </p:nvSpPr>
          <p:spPr>
            <a:xfrm>
              <a:off x="6804000" y="2255040"/>
              <a:ext cx="121320" cy="17640"/>
            </a:xfrm>
            <a:custGeom>
              <a:avLst/>
              <a:gdLst/>
              <a:ahLst/>
              <a:cxnLst/>
              <a:rect l="l" t="t" r="r" b="b"/>
              <a:pathLst>
                <a:path w="1291" h="198">
                  <a:moveTo>
                    <a:pt x="1206" y="50"/>
                  </a:moveTo>
                  <a:lnTo>
                    <a:pt x="1044" y="156"/>
                  </a:lnTo>
                  <a:lnTo>
                    <a:pt x="85" y="156"/>
                  </a:lnTo>
                  <a:lnTo>
                    <a:pt x="247" y="50"/>
                  </a:lnTo>
                  <a:close/>
                  <a:moveTo>
                    <a:pt x="1277" y="1"/>
                  </a:moveTo>
                  <a:lnTo>
                    <a:pt x="226" y="8"/>
                  </a:lnTo>
                  <a:cubicBezTo>
                    <a:pt x="226" y="8"/>
                    <a:pt x="1" y="163"/>
                    <a:pt x="15" y="198"/>
                  </a:cubicBezTo>
                  <a:lnTo>
                    <a:pt x="1058" y="191"/>
                  </a:lnTo>
                  <a:cubicBezTo>
                    <a:pt x="1058" y="191"/>
                    <a:pt x="1291" y="43"/>
                    <a:pt x="12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1" name="CustomShape 58"/>
            <p:cNvSpPr/>
            <p:nvPr/>
          </p:nvSpPr>
          <p:spPr>
            <a:xfrm>
              <a:off x="6903360" y="2006280"/>
              <a:ext cx="253080" cy="437760"/>
            </a:xfrm>
            <a:custGeom>
              <a:avLst/>
              <a:gdLst/>
              <a:ahLst/>
              <a:cxnLst/>
              <a:rect l="l" t="t" r="r" b="b"/>
              <a:pathLst>
                <a:path w="2666" h="4597">
                  <a:moveTo>
                    <a:pt x="1332" y="1912"/>
                  </a:moveTo>
                  <a:cubicBezTo>
                    <a:pt x="1423" y="1912"/>
                    <a:pt x="1507" y="2007"/>
                    <a:pt x="1545" y="2164"/>
                  </a:cubicBezTo>
                  <a:cubicBezTo>
                    <a:pt x="1573" y="2298"/>
                    <a:pt x="1559" y="2446"/>
                    <a:pt x="1495" y="2573"/>
                  </a:cubicBezTo>
                  <a:cubicBezTo>
                    <a:pt x="1474" y="2609"/>
                    <a:pt x="1446" y="2637"/>
                    <a:pt x="1411" y="2665"/>
                  </a:cubicBezTo>
                  <a:cubicBezTo>
                    <a:pt x="1385" y="2682"/>
                    <a:pt x="1360" y="2691"/>
                    <a:pt x="1334" y="2691"/>
                  </a:cubicBezTo>
                  <a:cubicBezTo>
                    <a:pt x="1245" y="2691"/>
                    <a:pt x="1160" y="2593"/>
                    <a:pt x="1122" y="2439"/>
                  </a:cubicBezTo>
                  <a:cubicBezTo>
                    <a:pt x="1087" y="2298"/>
                    <a:pt x="1108" y="2157"/>
                    <a:pt x="1171" y="2031"/>
                  </a:cubicBezTo>
                  <a:cubicBezTo>
                    <a:pt x="1192" y="1995"/>
                    <a:pt x="1220" y="1960"/>
                    <a:pt x="1249" y="1939"/>
                  </a:cubicBezTo>
                  <a:cubicBezTo>
                    <a:pt x="1276" y="1921"/>
                    <a:pt x="1304" y="1912"/>
                    <a:pt x="1332" y="1912"/>
                  </a:cubicBezTo>
                  <a:close/>
                  <a:moveTo>
                    <a:pt x="1044" y="0"/>
                  </a:moveTo>
                  <a:lnTo>
                    <a:pt x="642" y="275"/>
                  </a:lnTo>
                  <a:lnTo>
                    <a:pt x="727" y="670"/>
                  </a:lnTo>
                  <a:cubicBezTo>
                    <a:pt x="656" y="748"/>
                    <a:pt x="586" y="839"/>
                    <a:pt x="537" y="938"/>
                  </a:cubicBezTo>
                  <a:cubicBezTo>
                    <a:pt x="487" y="1022"/>
                    <a:pt x="452" y="1100"/>
                    <a:pt x="417" y="1185"/>
                  </a:cubicBezTo>
                  <a:lnTo>
                    <a:pt x="191" y="1015"/>
                  </a:lnTo>
                  <a:lnTo>
                    <a:pt x="15" y="1706"/>
                  </a:lnTo>
                  <a:lnTo>
                    <a:pt x="241" y="1875"/>
                  </a:lnTo>
                  <a:cubicBezTo>
                    <a:pt x="205" y="2122"/>
                    <a:pt x="205" y="2376"/>
                    <a:pt x="234" y="2630"/>
                  </a:cubicBezTo>
                  <a:lnTo>
                    <a:pt x="1" y="2778"/>
                  </a:lnTo>
                  <a:lnTo>
                    <a:pt x="163" y="3483"/>
                  </a:lnTo>
                  <a:lnTo>
                    <a:pt x="389" y="3335"/>
                  </a:lnTo>
                  <a:cubicBezTo>
                    <a:pt x="459" y="3532"/>
                    <a:pt x="558" y="3715"/>
                    <a:pt x="692" y="3877"/>
                  </a:cubicBezTo>
                  <a:lnTo>
                    <a:pt x="593" y="4265"/>
                  </a:lnTo>
                  <a:lnTo>
                    <a:pt x="995" y="4568"/>
                  </a:lnTo>
                  <a:lnTo>
                    <a:pt x="1094" y="4181"/>
                  </a:lnTo>
                  <a:cubicBezTo>
                    <a:pt x="1174" y="4213"/>
                    <a:pt x="1259" y="4229"/>
                    <a:pt x="1344" y="4229"/>
                  </a:cubicBezTo>
                  <a:cubicBezTo>
                    <a:pt x="1407" y="4229"/>
                    <a:pt x="1470" y="4220"/>
                    <a:pt x="1531" y="4202"/>
                  </a:cubicBezTo>
                  <a:lnTo>
                    <a:pt x="1622" y="4596"/>
                  </a:lnTo>
                  <a:lnTo>
                    <a:pt x="2024" y="4322"/>
                  </a:lnTo>
                  <a:lnTo>
                    <a:pt x="1939" y="3927"/>
                  </a:lnTo>
                  <a:cubicBezTo>
                    <a:pt x="2010" y="3842"/>
                    <a:pt x="2080" y="3751"/>
                    <a:pt x="2137" y="3659"/>
                  </a:cubicBezTo>
                  <a:cubicBezTo>
                    <a:pt x="2179" y="3574"/>
                    <a:pt x="2221" y="3490"/>
                    <a:pt x="2250" y="3405"/>
                  </a:cubicBezTo>
                  <a:lnTo>
                    <a:pt x="2475" y="3581"/>
                  </a:lnTo>
                  <a:lnTo>
                    <a:pt x="2651" y="2891"/>
                  </a:lnTo>
                  <a:lnTo>
                    <a:pt x="2426" y="2721"/>
                  </a:lnTo>
                  <a:cubicBezTo>
                    <a:pt x="2461" y="2468"/>
                    <a:pt x="2461" y="2214"/>
                    <a:pt x="2440" y="1967"/>
                  </a:cubicBezTo>
                  <a:lnTo>
                    <a:pt x="2666" y="1812"/>
                  </a:lnTo>
                  <a:lnTo>
                    <a:pt x="2503" y="1107"/>
                  </a:lnTo>
                  <a:lnTo>
                    <a:pt x="2278" y="1262"/>
                  </a:lnTo>
                  <a:cubicBezTo>
                    <a:pt x="2207" y="1065"/>
                    <a:pt x="2109" y="881"/>
                    <a:pt x="1975" y="719"/>
                  </a:cubicBezTo>
                  <a:lnTo>
                    <a:pt x="2073" y="332"/>
                  </a:lnTo>
                  <a:lnTo>
                    <a:pt x="1672" y="29"/>
                  </a:lnTo>
                  <a:lnTo>
                    <a:pt x="1573" y="409"/>
                  </a:lnTo>
                  <a:cubicBezTo>
                    <a:pt x="1497" y="379"/>
                    <a:pt x="1418" y="365"/>
                    <a:pt x="1338" y="365"/>
                  </a:cubicBezTo>
                  <a:cubicBezTo>
                    <a:pt x="1270" y="365"/>
                    <a:pt x="1201" y="375"/>
                    <a:pt x="1136" y="395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2" name="CustomShape 59"/>
            <p:cNvSpPr/>
            <p:nvPr/>
          </p:nvSpPr>
          <p:spPr>
            <a:xfrm>
              <a:off x="6901920" y="2005920"/>
              <a:ext cx="255960" cy="439920"/>
            </a:xfrm>
            <a:custGeom>
              <a:avLst/>
              <a:gdLst/>
              <a:ahLst/>
              <a:cxnLst/>
              <a:rect l="l" t="t" r="r" b="b"/>
              <a:pathLst>
                <a:path w="2694" h="4625">
                  <a:moveTo>
                    <a:pt x="1350" y="1939"/>
                  </a:moveTo>
                  <a:cubicBezTo>
                    <a:pt x="1364" y="1939"/>
                    <a:pt x="1377" y="1941"/>
                    <a:pt x="1390" y="1946"/>
                  </a:cubicBezTo>
                  <a:cubicBezTo>
                    <a:pt x="1467" y="1995"/>
                    <a:pt x="1523" y="2073"/>
                    <a:pt x="1538" y="2171"/>
                  </a:cubicBezTo>
                  <a:cubicBezTo>
                    <a:pt x="1566" y="2305"/>
                    <a:pt x="1552" y="2446"/>
                    <a:pt x="1488" y="2566"/>
                  </a:cubicBezTo>
                  <a:cubicBezTo>
                    <a:pt x="1474" y="2601"/>
                    <a:pt x="1446" y="2630"/>
                    <a:pt x="1418" y="2651"/>
                  </a:cubicBezTo>
                  <a:cubicBezTo>
                    <a:pt x="1395" y="2664"/>
                    <a:pt x="1369" y="2672"/>
                    <a:pt x="1344" y="2672"/>
                  </a:cubicBezTo>
                  <a:cubicBezTo>
                    <a:pt x="1331" y="2672"/>
                    <a:pt x="1317" y="2670"/>
                    <a:pt x="1305" y="2665"/>
                  </a:cubicBezTo>
                  <a:cubicBezTo>
                    <a:pt x="1227" y="2616"/>
                    <a:pt x="1171" y="2531"/>
                    <a:pt x="1157" y="2439"/>
                  </a:cubicBezTo>
                  <a:lnTo>
                    <a:pt x="1157" y="2446"/>
                  </a:lnTo>
                  <a:cubicBezTo>
                    <a:pt x="1129" y="2305"/>
                    <a:pt x="1143" y="2164"/>
                    <a:pt x="1206" y="2045"/>
                  </a:cubicBezTo>
                  <a:cubicBezTo>
                    <a:pt x="1220" y="2009"/>
                    <a:pt x="1249" y="1981"/>
                    <a:pt x="1277" y="1960"/>
                  </a:cubicBezTo>
                  <a:cubicBezTo>
                    <a:pt x="1299" y="1946"/>
                    <a:pt x="1325" y="1939"/>
                    <a:pt x="1350" y="1939"/>
                  </a:cubicBezTo>
                  <a:close/>
                  <a:moveTo>
                    <a:pt x="1346" y="1892"/>
                  </a:moveTo>
                  <a:cubicBezTo>
                    <a:pt x="1314" y="1892"/>
                    <a:pt x="1282" y="1903"/>
                    <a:pt x="1256" y="1925"/>
                  </a:cubicBezTo>
                  <a:cubicBezTo>
                    <a:pt x="1213" y="1946"/>
                    <a:pt x="1185" y="1981"/>
                    <a:pt x="1164" y="2023"/>
                  </a:cubicBezTo>
                  <a:cubicBezTo>
                    <a:pt x="1101" y="2150"/>
                    <a:pt x="1079" y="2305"/>
                    <a:pt x="1115" y="2446"/>
                  </a:cubicBezTo>
                  <a:cubicBezTo>
                    <a:pt x="1129" y="2559"/>
                    <a:pt x="1192" y="2651"/>
                    <a:pt x="1291" y="2700"/>
                  </a:cubicBezTo>
                  <a:cubicBezTo>
                    <a:pt x="1312" y="2707"/>
                    <a:pt x="1326" y="2714"/>
                    <a:pt x="1347" y="2714"/>
                  </a:cubicBezTo>
                  <a:cubicBezTo>
                    <a:pt x="1382" y="2714"/>
                    <a:pt x="1411" y="2707"/>
                    <a:pt x="1439" y="2686"/>
                  </a:cubicBezTo>
                  <a:cubicBezTo>
                    <a:pt x="1474" y="2658"/>
                    <a:pt x="1509" y="2623"/>
                    <a:pt x="1531" y="2587"/>
                  </a:cubicBezTo>
                  <a:cubicBezTo>
                    <a:pt x="1594" y="2453"/>
                    <a:pt x="1615" y="2305"/>
                    <a:pt x="1580" y="2157"/>
                  </a:cubicBezTo>
                  <a:cubicBezTo>
                    <a:pt x="1566" y="2052"/>
                    <a:pt x="1502" y="1960"/>
                    <a:pt x="1404" y="1904"/>
                  </a:cubicBezTo>
                  <a:cubicBezTo>
                    <a:pt x="1385" y="1896"/>
                    <a:pt x="1366" y="1892"/>
                    <a:pt x="1346" y="1892"/>
                  </a:cubicBezTo>
                  <a:close/>
                  <a:moveTo>
                    <a:pt x="1044" y="43"/>
                  </a:moveTo>
                  <a:cubicBezTo>
                    <a:pt x="1044" y="43"/>
                    <a:pt x="1129" y="409"/>
                    <a:pt x="1157" y="423"/>
                  </a:cubicBezTo>
                  <a:cubicBezTo>
                    <a:pt x="1231" y="402"/>
                    <a:pt x="1307" y="392"/>
                    <a:pt x="1382" y="392"/>
                  </a:cubicBezTo>
                  <a:cubicBezTo>
                    <a:pt x="1458" y="392"/>
                    <a:pt x="1534" y="402"/>
                    <a:pt x="1608" y="423"/>
                  </a:cubicBezTo>
                  <a:lnTo>
                    <a:pt x="1693" y="71"/>
                  </a:lnTo>
                  <a:lnTo>
                    <a:pt x="2059" y="346"/>
                  </a:lnTo>
                  <a:cubicBezTo>
                    <a:pt x="2059" y="346"/>
                    <a:pt x="1968" y="719"/>
                    <a:pt x="1968" y="740"/>
                  </a:cubicBezTo>
                  <a:cubicBezTo>
                    <a:pt x="2102" y="910"/>
                    <a:pt x="2207" y="1093"/>
                    <a:pt x="2299" y="1290"/>
                  </a:cubicBezTo>
                  <a:lnTo>
                    <a:pt x="2503" y="1156"/>
                  </a:lnTo>
                  <a:lnTo>
                    <a:pt x="2651" y="1812"/>
                  </a:lnTo>
                  <a:cubicBezTo>
                    <a:pt x="2574" y="1861"/>
                    <a:pt x="2496" y="1911"/>
                    <a:pt x="2426" y="1974"/>
                  </a:cubicBezTo>
                  <a:cubicBezTo>
                    <a:pt x="2447" y="2228"/>
                    <a:pt x="2447" y="2489"/>
                    <a:pt x="2426" y="2742"/>
                  </a:cubicBezTo>
                  <a:lnTo>
                    <a:pt x="2637" y="2905"/>
                  </a:lnTo>
                  <a:lnTo>
                    <a:pt x="2475" y="3546"/>
                  </a:lnTo>
                  <a:cubicBezTo>
                    <a:pt x="2475" y="3546"/>
                    <a:pt x="2287" y="3405"/>
                    <a:pt x="2245" y="3405"/>
                  </a:cubicBezTo>
                  <a:cubicBezTo>
                    <a:pt x="2244" y="3405"/>
                    <a:pt x="2243" y="3405"/>
                    <a:pt x="2242" y="3405"/>
                  </a:cubicBezTo>
                  <a:cubicBezTo>
                    <a:pt x="2207" y="3490"/>
                    <a:pt x="2172" y="3567"/>
                    <a:pt x="2130" y="3652"/>
                  </a:cubicBezTo>
                  <a:cubicBezTo>
                    <a:pt x="2066" y="3750"/>
                    <a:pt x="2003" y="3849"/>
                    <a:pt x="1925" y="3941"/>
                  </a:cubicBezTo>
                  <a:lnTo>
                    <a:pt x="2017" y="4321"/>
                  </a:lnTo>
                  <a:lnTo>
                    <a:pt x="1650" y="4561"/>
                  </a:lnTo>
                  <a:cubicBezTo>
                    <a:pt x="1622" y="4434"/>
                    <a:pt x="1587" y="4307"/>
                    <a:pt x="1545" y="4181"/>
                  </a:cubicBezTo>
                  <a:lnTo>
                    <a:pt x="1545" y="4188"/>
                  </a:lnTo>
                  <a:cubicBezTo>
                    <a:pt x="1471" y="4205"/>
                    <a:pt x="1393" y="4214"/>
                    <a:pt x="1316" y="4214"/>
                  </a:cubicBezTo>
                  <a:cubicBezTo>
                    <a:pt x="1238" y="4214"/>
                    <a:pt x="1160" y="4205"/>
                    <a:pt x="1086" y="4188"/>
                  </a:cubicBezTo>
                  <a:lnTo>
                    <a:pt x="1002" y="4540"/>
                  </a:lnTo>
                  <a:lnTo>
                    <a:pt x="642" y="4265"/>
                  </a:lnTo>
                  <a:cubicBezTo>
                    <a:pt x="642" y="4265"/>
                    <a:pt x="734" y="3891"/>
                    <a:pt x="727" y="3870"/>
                  </a:cubicBezTo>
                  <a:cubicBezTo>
                    <a:pt x="600" y="3701"/>
                    <a:pt x="487" y="3518"/>
                    <a:pt x="396" y="3320"/>
                  </a:cubicBezTo>
                  <a:lnTo>
                    <a:pt x="198" y="3454"/>
                  </a:lnTo>
                  <a:lnTo>
                    <a:pt x="43" y="2799"/>
                  </a:lnTo>
                  <a:cubicBezTo>
                    <a:pt x="121" y="2750"/>
                    <a:pt x="198" y="2693"/>
                    <a:pt x="269" y="2637"/>
                  </a:cubicBezTo>
                  <a:cubicBezTo>
                    <a:pt x="248" y="2383"/>
                    <a:pt x="248" y="2122"/>
                    <a:pt x="269" y="1868"/>
                  </a:cubicBezTo>
                  <a:lnTo>
                    <a:pt x="57" y="1706"/>
                  </a:lnTo>
                  <a:lnTo>
                    <a:pt x="219" y="1065"/>
                  </a:lnTo>
                  <a:cubicBezTo>
                    <a:pt x="219" y="1065"/>
                    <a:pt x="408" y="1206"/>
                    <a:pt x="449" y="1206"/>
                  </a:cubicBezTo>
                  <a:cubicBezTo>
                    <a:pt x="450" y="1206"/>
                    <a:pt x="451" y="1206"/>
                    <a:pt x="452" y="1206"/>
                  </a:cubicBezTo>
                  <a:cubicBezTo>
                    <a:pt x="487" y="1121"/>
                    <a:pt x="522" y="1037"/>
                    <a:pt x="572" y="959"/>
                  </a:cubicBezTo>
                  <a:cubicBezTo>
                    <a:pt x="628" y="860"/>
                    <a:pt x="692" y="762"/>
                    <a:pt x="769" y="670"/>
                  </a:cubicBezTo>
                  <a:lnTo>
                    <a:pt x="678" y="289"/>
                  </a:lnTo>
                  <a:lnTo>
                    <a:pt x="1044" y="43"/>
                  </a:lnTo>
                  <a:close/>
                  <a:moveTo>
                    <a:pt x="1044" y="0"/>
                  </a:moveTo>
                  <a:cubicBezTo>
                    <a:pt x="1044" y="0"/>
                    <a:pt x="642" y="268"/>
                    <a:pt x="635" y="296"/>
                  </a:cubicBezTo>
                  <a:lnTo>
                    <a:pt x="720" y="677"/>
                  </a:lnTo>
                  <a:cubicBezTo>
                    <a:pt x="649" y="755"/>
                    <a:pt x="586" y="846"/>
                    <a:pt x="530" y="938"/>
                  </a:cubicBezTo>
                  <a:cubicBezTo>
                    <a:pt x="487" y="1015"/>
                    <a:pt x="452" y="1086"/>
                    <a:pt x="424" y="1163"/>
                  </a:cubicBezTo>
                  <a:cubicBezTo>
                    <a:pt x="424" y="1163"/>
                    <a:pt x="237" y="1022"/>
                    <a:pt x="190" y="1022"/>
                  </a:cubicBezTo>
                  <a:cubicBezTo>
                    <a:pt x="187" y="1022"/>
                    <a:pt x="186" y="1022"/>
                    <a:pt x="184" y="1022"/>
                  </a:cubicBezTo>
                  <a:cubicBezTo>
                    <a:pt x="184" y="1022"/>
                    <a:pt x="8" y="1713"/>
                    <a:pt x="22" y="1734"/>
                  </a:cubicBezTo>
                  <a:lnTo>
                    <a:pt x="233" y="1897"/>
                  </a:lnTo>
                  <a:cubicBezTo>
                    <a:pt x="205" y="2136"/>
                    <a:pt x="198" y="2383"/>
                    <a:pt x="226" y="2630"/>
                  </a:cubicBezTo>
                  <a:cubicBezTo>
                    <a:pt x="142" y="2679"/>
                    <a:pt x="71" y="2735"/>
                    <a:pt x="1" y="2799"/>
                  </a:cubicBezTo>
                  <a:cubicBezTo>
                    <a:pt x="1" y="2799"/>
                    <a:pt x="156" y="3497"/>
                    <a:pt x="191" y="3511"/>
                  </a:cubicBezTo>
                  <a:lnTo>
                    <a:pt x="396" y="3377"/>
                  </a:lnTo>
                  <a:cubicBezTo>
                    <a:pt x="466" y="3560"/>
                    <a:pt x="565" y="3736"/>
                    <a:pt x="685" y="3891"/>
                  </a:cubicBezTo>
                  <a:cubicBezTo>
                    <a:pt x="685" y="3891"/>
                    <a:pt x="593" y="4265"/>
                    <a:pt x="600" y="4293"/>
                  </a:cubicBezTo>
                  <a:cubicBezTo>
                    <a:pt x="600" y="4293"/>
                    <a:pt x="977" y="4583"/>
                    <a:pt x="1027" y="4583"/>
                  </a:cubicBezTo>
                  <a:cubicBezTo>
                    <a:pt x="1028" y="4583"/>
                    <a:pt x="1029" y="4583"/>
                    <a:pt x="1030" y="4582"/>
                  </a:cubicBezTo>
                  <a:lnTo>
                    <a:pt x="1122" y="4216"/>
                  </a:lnTo>
                  <a:cubicBezTo>
                    <a:pt x="1200" y="4245"/>
                    <a:pt x="1280" y="4259"/>
                    <a:pt x="1360" y="4259"/>
                  </a:cubicBezTo>
                  <a:cubicBezTo>
                    <a:pt x="1418" y="4259"/>
                    <a:pt x="1475" y="4252"/>
                    <a:pt x="1531" y="4237"/>
                  </a:cubicBezTo>
                  <a:cubicBezTo>
                    <a:pt x="1559" y="4364"/>
                    <a:pt x="1594" y="4498"/>
                    <a:pt x="1636" y="4625"/>
                  </a:cubicBezTo>
                  <a:cubicBezTo>
                    <a:pt x="1636" y="4625"/>
                    <a:pt x="1636" y="4625"/>
                    <a:pt x="1643" y="4618"/>
                  </a:cubicBezTo>
                  <a:cubicBezTo>
                    <a:pt x="1643" y="4618"/>
                    <a:pt x="2045" y="4350"/>
                    <a:pt x="2059" y="4329"/>
                  </a:cubicBezTo>
                  <a:lnTo>
                    <a:pt x="1968" y="3941"/>
                  </a:lnTo>
                  <a:cubicBezTo>
                    <a:pt x="2045" y="3863"/>
                    <a:pt x="2109" y="3772"/>
                    <a:pt x="2158" y="3673"/>
                  </a:cubicBezTo>
                  <a:cubicBezTo>
                    <a:pt x="2200" y="3602"/>
                    <a:pt x="2235" y="3525"/>
                    <a:pt x="2271" y="3447"/>
                  </a:cubicBezTo>
                  <a:cubicBezTo>
                    <a:pt x="2271" y="3447"/>
                    <a:pt x="2451" y="3589"/>
                    <a:pt x="2498" y="3589"/>
                  </a:cubicBezTo>
                  <a:cubicBezTo>
                    <a:pt x="2500" y="3589"/>
                    <a:pt x="2502" y="3589"/>
                    <a:pt x="2503" y="3588"/>
                  </a:cubicBezTo>
                  <a:cubicBezTo>
                    <a:pt x="2503" y="3588"/>
                    <a:pt x="2680" y="2912"/>
                    <a:pt x="2672" y="2883"/>
                  </a:cubicBezTo>
                  <a:lnTo>
                    <a:pt x="2461" y="2721"/>
                  </a:lnTo>
                  <a:cubicBezTo>
                    <a:pt x="2489" y="2482"/>
                    <a:pt x="2489" y="2235"/>
                    <a:pt x="2468" y="1988"/>
                  </a:cubicBezTo>
                  <a:cubicBezTo>
                    <a:pt x="2546" y="1939"/>
                    <a:pt x="2623" y="1882"/>
                    <a:pt x="2694" y="1819"/>
                  </a:cubicBezTo>
                  <a:cubicBezTo>
                    <a:pt x="2694" y="1819"/>
                    <a:pt x="2532" y="1121"/>
                    <a:pt x="2496" y="1107"/>
                  </a:cubicBezTo>
                  <a:lnTo>
                    <a:pt x="2292" y="1241"/>
                  </a:lnTo>
                  <a:cubicBezTo>
                    <a:pt x="2228" y="1058"/>
                    <a:pt x="2130" y="881"/>
                    <a:pt x="2003" y="726"/>
                  </a:cubicBezTo>
                  <a:cubicBezTo>
                    <a:pt x="2003" y="726"/>
                    <a:pt x="2102" y="353"/>
                    <a:pt x="2094" y="325"/>
                  </a:cubicBezTo>
                  <a:cubicBezTo>
                    <a:pt x="2094" y="325"/>
                    <a:pt x="1711" y="35"/>
                    <a:pt x="1660" y="35"/>
                  </a:cubicBezTo>
                  <a:cubicBezTo>
                    <a:pt x="1659" y="35"/>
                    <a:pt x="1658" y="35"/>
                    <a:pt x="1657" y="36"/>
                  </a:cubicBezTo>
                  <a:lnTo>
                    <a:pt x="1573" y="402"/>
                  </a:lnTo>
                  <a:cubicBezTo>
                    <a:pt x="1495" y="373"/>
                    <a:pt x="1414" y="359"/>
                    <a:pt x="1334" y="359"/>
                  </a:cubicBezTo>
                  <a:cubicBezTo>
                    <a:pt x="1277" y="359"/>
                    <a:pt x="1220" y="366"/>
                    <a:pt x="1164" y="381"/>
                  </a:cubicBezTo>
                  <a:cubicBezTo>
                    <a:pt x="1164" y="381"/>
                    <a:pt x="1079" y="14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3" name="CustomShape 60"/>
            <p:cNvSpPr/>
            <p:nvPr/>
          </p:nvSpPr>
          <p:spPr>
            <a:xfrm>
              <a:off x="6459840" y="1913040"/>
              <a:ext cx="90360" cy="16200"/>
            </a:xfrm>
            <a:custGeom>
              <a:avLst/>
              <a:gdLst/>
              <a:ahLst/>
              <a:cxnLst/>
              <a:rect l="l" t="t" r="r" b="b"/>
              <a:pathLst>
                <a:path w="960" h="184">
                  <a:moveTo>
                    <a:pt x="959" y="0"/>
                  </a:moveTo>
                  <a:lnTo>
                    <a:pt x="275" y="8"/>
                  </a:lnTo>
                  <a:lnTo>
                    <a:pt x="0" y="184"/>
                  </a:lnTo>
                  <a:lnTo>
                    <a:pt x="684" y="184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4" name="CustomShape 61"/>
            <p:cNvSpPr/>
            <p:nvPr/>
          </p:nvSpPr>
          <p:spPr>
            <a:xfrm>
              <a:off x="6458400" y="1910520"/>
              <a:ext cx="92880" cy="20880"/>
            </a:xfrm>
            <a:custGeom>
              <a:avLst/>
              <a:gdLst/>
              <a:ahLst/>
              <a:cxnLst/>
              <a:rect l="l" t="t" r="r" b="b"/>
              <a:pathLst>
                <a:path w="988" h="233">
                  <a:moveTo>
                    <a:pt x="903" y="50"/>
                  </a:moveTo>
                  <a:lnTo>
                    <a:pt x="691" y="184"/>
                  </a:lnTo>
                  <a:lnTo>
                    <a:pt x="85" y="184"/>
                  </a:lnTo>
                  <a:lnTo>
                    <a:pt x="296" y="50"/>
                  </a:lnTo>
                  <a:close/>
                  <a:moveTo>
                    <a:pt x="973" y="0"/>
                  </a:moveTo>
                  <a:lnTo>
                    <a:pt x="275" y="7"/>
                  </a:lnTo>
                  <a:cubicBezTo>
                    <a:pt x="275" y="7"/>
                    <a:pt x="0" y="191"/>
                    <a:pt x="14" y="233"/>
                  </a:cubicBezTo>
                  <a:lnTo>
                    <a:pt x="705" y="226"/>
                  </a:lnTo>
                  <a:cubicBezTo>
                    <a:pt x="705" y="226"/>
                    <a:pt x="987" y="43"/>
                    <a:pt x="9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5" name="CustomShape 62"/>
            <p:cNvSpPr/>
            <p:nvPr/>
          </p:nvSpPr>
          <p:spPr>
            <a:xfrm>
              <a:off x="6463800" y="1643400"/>
              <a:ext cx="90360" cy="19080"/>
            </a:xfrm>
            <a:custGeom>
              <a:avLst/>
              <a:gdLst/>
              <a:ahLst/>
              <a:cxnLst/>
              <a:rect l="l" t="t" r="r" b="b"/>
              <a:pathLst>
                <a:path w="960" h="213">
                  <a:moveTo>
                    <a:pt x="1" y="1"/>
                  </a:moveTo>
                  <a:lnTo>
                    <a:pt x="276" y="212"/>
                  </a:lnTo>
                  <a:lnTo>
                    <a:pt x="959" y="212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6" name="CustomShape 63"/>
            <p:cNvSpPr/>
            <p:nvPr/>
          </p:nvSpPr>
          <p:spPr>
            <a:xfrm>
              <a:off x="6462720" y="1641600"/>
              <a:ext cx="92520" cy="23760"/>
            </a:xfrm>
            <a:custGeom>
              <a:avLst/>
              <a:gdLst/>
              <a:ahLst/>
              <a:cxnLst/>
              <a:rect l="l" t="t" r="r" b="b"/>
              <a:pathLst>
                <a:path w="981" h="262">
                  <a:moveTo>
                    <a:pt x="691" y="43"/>
                  </a:moveTo>
                  <a:lnTo>
                    <a:pt x="910" y="212"/>
                  </a:lnTo>
                  <a:lnTo>
                    <a:pt x="297" y="212"/>
                  </a:lnTo>
                  <a:lnTo>
                    <a:pt x="78" y="43"/>
                  </a:lnTo>
                  <a:close/>
                  <a:moveTo>
                    <a:pt x="699" y="1"/>
                  </a:moveTo>
                  <a:cubicBezTo>
                    <a:pt x="699" y="1"/>
                    <a:pt x="15" y="1"/>
                    <a:pt x="1" y="43"/>
                  </a:cubicBezTo>
                  <a:cubicBezTo>
                    <a:pt x="1" y="43"/>
                    <a:pt x="276" y="261"/>
                    <a:pt x="290" y="261"/>
                  </a:cubicBezTo>
                  <a:cubicBezTo>
                    <a:pt x="290" y="261"/>
                    <a:pt x="973" y="254"/>
                    <a:pt x="980" y="212"/>
                  </a:cubicBezTo>
                  <a:cubicBezTo>
                    <a:pt x="980" y="212"/>
                    <a:pt x="713" y="1"/>
                    <a:pt x="69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7" name="CustomShape 64"/>
            <p:cNvSpPr/>
            <p:nvPr/>
          </p:nvSpPr>
          <p:spPr>
            <a:xfrm>
              <a:off x="6556320" y="2013120"/>
              <a:ext cx="74880" cy="43560"/>
            </a:xfrm>
            <a:custGeom>
              <a:avLst/>
              <a:gdLst/>
              <a:ahLst/>
              <a:cxnLst/>
              <a:rect l="l" t="t" r="r" b="b"/>
              <a:pathLst>
                <a:path w="805" h="474">
                  <a:moveTo>
                    <a:pt x="120" y="1"/>
                  </a:moveTo>
                  <a:lnTo>
                    <a:pt x="0" y="473"/>
                  </a:lnTo>
                  <a:lnTo>
                    <a:pt x="684" y="46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8" name="CustomShape 65"/>
            <p:cNvSpPr/>
            <p:nvPr/>
          </p:nvSpPr>
          <p:spPr>
            <a:xfrm>
              <a:off x="6554160" y="2010960"/>
              <a:ext cx="79560" cy="48240"/>
            </a:xfrm>
            <a:custGeom>
              <a:avLst/>
              <a:gdLst/>
              <a:ahLst/>
              <a:cxnLst/>
              <a:rect l="l" t="t" r="r" b="b"/>
              <a:pathLst>
                <a:path w="847" h="516">
                  <a:moveTo>
                    <a:pt x="797" y="43"/>
                  </a:moveTo>
                  <a:lnTo>
                    <a:pt x="691" y="473"/>
                  </a:lnTo>
                  <a:lnTo>
                    <a:pt x="50" y="473"/>
                  </a:lnTo>
                  <a:lnTo>
                    <a:pt x="162" y="43"/>
                  </a:lnTo>
                  <a:close/>
                  <a:moveTo>
                    <a:pt x="825" y="1"/>
                  </a:moveTo>
                  <a:cubicBezTo>
                    <a:pt x="825" y="1"/>
                    <a:pt x="141" y="1"/>
                    <a:pt x="120" y="22"/>
                  </a:cubicBezTo>
                  <a:cubicBezTo>
                    <a:pt x="120" y="22"/>
                    <a:pt x="0" y="487"/>
                    <a:pt x="21" y="515"/>
                  </a:cubicBezTo>
                  <a:cubicBezTo>
                    <a:pt x="21" y="515"/>
                    <a:pt x="705" y="508"/>
                    <a:pt x="726" y="494"/>
                  </a:cubicBezTo>
                  <a:cubicBezTo>
                    <a:pt x="726" y="494"/>
                    <a:pt x="846" y="22"/>
                    <a:pt x="82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9" name="CustomShape 66"/>
            <p:cNvSpPr/>
            <p:nvPr/>
          </p:nvSpPr>
          <p:spPr>
            <a:xfrm>
              <a:off x="6563880" y="1526760"/>
              <a:ext cx="73440" cy="45000"/>
            </a:xfrm>
            <a:custGeom>
              <a:avLst/>
              <a:gdLst/>
              <a:ahLst/>
              <a:cxnLst/>
              <a:rect l="l" t="t" r="r" b="b"/>
              <a:pathLst>
                <a:path w="790" h="487">
                  <a:moveTo>
                    <a:pt x="684" y="0"/>
                  </a:moveTo>
                  <a:lnTo>
                    <a:pt x="0" y="7"/>
                  </a:lnTo>
                  <a:lnTo>
                    <a:pt x="113" y="487"/>
                  </a:lnTo>
                  <a:lnTo>
                    <a:pt x="790" y="487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0" name="CustomShape 67"/>
            <p:cNvSpPr/>
            <p:nvPr/>
          </p:nvSpPr>
          <p:spPr>
            <a:xfrm>
              <a:off x="6561720" y="1524240"/>
              <a:ext cx="78480" cy="48960"/>
            </a:xfrm>
            <a:custGeom>
              <a:avLst/>
              <a:gdLst/>
              <a:ahLst/>
              <a:cxnLst/>
              <a:rect l="l" t="t" r="r" b="b"/>
              <a:pathLst>
                <a:path w="840" h="529">
                  <a:moveTo>
                    <a:pt x="692" y="49"/>
                  </a:moveTo>
                  <a:lnTo>
                    <a:pt x="790" y="486"/>
                  </a:lnTo>
                  <a:lnTo>
                    <a:pt x="149" y="486"/>
                  </a:lnTo>
                  <a:lnTo>
                    <a:pt x="50" y="49"/>
                  </a:lnTo>
                  <a:close/>
                  <a:moveTo>
                    <a:pt x="706" y="0"/>
                  </a:moveTo>
                  <a:cubicBezTo>
                    <a:pt x="706" y="0"/>
                    <a:pt x="22" y="7"/>
                    <a:pt x="1" y="35"/>
                  </a:cubicBezTo>
                  <a:cubicBezTo>
                    <a:pt x="1" y="35"/>
                    <a:pt x="114" y="515"/>
                    <a:pt x="135" y="529"/>
                  </a:cubicBezTo>
                  <a:cubicBezTo>
                    <a:pt x="135" y="529"/>
                    <a:pt x="819" y="529"/>
                    <a:pt x="840" y="501"/>
                  </a:cubicBezTo>
                  <a:cubicBezTo>
                    <a:pt x="840" y="501"/>
                    <a:pt x="727" y="21"/>
                    <a:pt x="70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1" name="CustomShape 68"/>
            <p:cNvSpPr/>
            <p:nvPr/>
          </p:nvSpPr>
          <p:spPr>
            <a:xfrm>
              <a:off x="6570000" y="1749600"/>
              <a:ext cx="90360" cy="88920"/>
            </a:xfrm>
            <a:custGeom>
              <a:avLst/>
              <a:gdLst/>
              <a:ahLst/>
              <a:cxnLst/>
              <a:rect l="l" t="t" r="r" b="b"/>
              <a:pathLst>
                <a:path w="960" h="946">
                  <a:moveTo>
                    <a:pt x="275" y="1"/>
                  </a:moveTo>
                  <a:cubicBezTo>
                    <a:pt x="247" y="1"/>
                    <a:pt x="212" y="15"/>
                    <a:pt x="57" y="198"/>
                  </a:cubicBezTo>
                  <a:lnTo>
                    <a:pt x="50" y="198"/>
                  </a:lnTo>
                  <a:cubicBezTo>
                    <a:pt x="43" y="212"/>
                    <a:pt x="43" y="226"/>
                    <a:pt x="22" y="282"/>
                  </a:cubicBezTo>
                  <a:cubicBezTo>
                    <a:pt x="22" y="297"/>
                    <a:pt x="22" y="304"/>
                    <a:pt x="0" y="416"/>
                  </a:cubicBezTo>
                  <a:lnTo>
                    <a:pt x="0" y="508"/>
                  </a:lnTo>
                  <a:cubicBezTo>
                    <a:pt x="0" y="522"/>
                    <a:pt x="8" y="536"/>
                    <a:pt x="22" y="642"/>
                  </a:cubicBezTo>
                  <a:cubicBezTo>
                    <a:pt x="36" y="698"/>
                    <a:pt x="57" y="755"/>
                    <a:pt x="85" y="811"/>
                  </a:cubicBezTo>
                  <a:cubicBezTo>
                    <a:pt x="99" y="839"/>
                    <a:pt x="120" y="861"/>
                    <a:pt x="141" y="889"/>
                  </a:cubicBezTo>
                  <a:cubicBezTo>
                    <a:pt x="191" y="910"/>
                    <a:pt x="233" y="931"/>
                    <a:pt x="282" y="945"/>
                  </a:cubicBezTo>
                  <a:cubicBezTo>
                    <a:pt x="282" y="945"/>
                    <a:pt x="959" y="945"/>
                    <a:pt x="712" y="684"/>
                  </a:cubicBezTo>
                  <a:cubicBezTo>
                    <a:pt x="705" y="642"/>
                    <a:pt x="691" y="593"/>
                    <a:pt x="691" y="550"/>
                  </a:cubicBezTo>
                  <a:cubicBezTo>
                    <a:pt x="684" y="515"/>
                    <a:pt x="684" y="487"/>
                    <a:pt x="691" y="452"/>
                  </a:cubicBezTo>
                  <a:cubicBezTo>
                    <a:pt x="698" y="381"/>
                    <a:pt x="705" y="311"/>
                    <a:pt x="727" y="240"/>
                  </a:cubicBezTo>
                  <a:cubicBezTo>
                    <a:pt x="762" y="170"/>
                    <a:pt x="811" y="99"/>
                    <a:pt x="868" y="36"/>
                  </a:cubicBezTo>
                  <a:cubicBezTo>
                    <a:pt x="896" y="15"/>
                    <a:pt x="924" y="1"/>
                    <a:pt x="95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2" name="CustomShape 69"/>
            <p:cNvSpPr/>
            <p:nvPr/>
          </p:nvSpPr>
          <p:spPr>
            <a:xfrm>
              <a:off x="6568200" y="1747440"/>
              <a:ext cx="91800" cy="92880"/>
            </a:xfrm>
            <a:custGeom>
              <a:avLst/>
              <a:gdLst/>
              <a:ahLst/>
              <a:cxnLst/>
              <a:rect l="l" t="t" r="r" b="b"/>
              <a:pathLst>
                <a:path w="974" h="988">
                  <a:moveTo>
                    <a:pt x="289" y="0"/>
                  </a:moveTo>
                  <a:cubicBezTo>
                    <a:pt x="254" y="0"/>
                    <a:pt x="219" y="14"/>
                    <a:pt x="50" y="212"/>
                  </a:cubicBezTo>
                  <a:cubicBezTo>
                    <a:pt x="22" y="318"/>
                    <a:pt x="7" y="423"/>
                    <a:pt x="0" y="536"/>
                  </a:cubicBezTo>
                  <a:cubicBezTo>
                    <a:pt x="0" y="545"/>
                    <a:pt x="0" y="550"/>
                    <a:pt x="64" y="646"/>
                  </a:cubicBezTo>
                  <a:lnTo>
                    <a:pt x="64" y="646"/>
                  </a:lnTo>
                  <a:cubicBezTo>
                    <a:pt x="57" y="513"/>
                    <a:pt x="64" y="387"/>
                    <a:pt x="78" y="261"/>
                  </a:cubicBezTo>
                  <a:cubicBezTo>
                    <a:pt x="113" y="191"/>
                    <a:pt x="155" y="120"/>
                    <a:pt x="212" y="64"/>
                  </a:cubicBezTo>
                  <a:cubicBezTo>
                    <a:pt x="233" y="43"/>
                    <a:pt x="261" y="36"/>
                    <a:pt x="296" y="36"/>
                  </a:cubicBezTo>
                  <a:cubicBezTo>
                    <a:pt x="296" y="36"/>
                    <a:pt x="300" y="36"/>
                    <a:pt x="306" y="36"/>
                  </a:cubicBezTo>
                  <a:cubicBezTo>
                    <a:pt x="378" y="36"/>
                    <a:pt x="844" y="42"/>
                    <a:pt x="733" y="198"/>
                  </a:cubicBezTo>
                  <a:cubicBezTo>
                    <a:pt x="719" y="226"/>
                    <a:pt x="712" y="254"/>
                    <a:pt x="705" y="282"/>
                  </a:cubicBezTo>
                  <a:cubicBezTo>
                    <a:pt x="691" y="346"/>
                    <a:pt x="684" y="409"/>
                    <a:pt x="684" y="473"/>
                  </a:cubicBezTo>
                  <a:cubicBezTo>
                    <a:pt x="684" y="487"/>
                    <a:pt x="677" y="501"/>
                    <a:pt x="684" y="515"/>
                  </a:cubicBezTo>
                  <a:cubicBezTo>
                    <a:pt x="684" y="529"/>
                    <a:pt x="684" y="543"/>
                    <a:pt x="698" y="656"/>
                  </a:cubicBezTo>
                  <a:cubicBezTo>
                    <a:pt x="718" y="716"/>
                    <a:pt x="738" y="770"/>
                    <a:pt x="758" y="823"/>
                  </a:cubicBezTo>
                  <a:lnTo>
                    <a:pt x="758" y="823"/>
                  </a:lnTo>
                  <a:cubicBezTo>
                    <a:pt x="795" y="763"/>
                    <a:pt x="795" y="679"/>
                    <a:pt x="726" y="564"/>
                  </a:cubicBezTo>
                  <a:cubicBezTo>
                    <a:pt x="733" y="466"/>
                    <a:pt x="741" y="367"/>
                    <a:pt x="755" y="268"/>
                  </a:cubicBezTo>
                  <a:cubicBezTo>
                    <a:pt x="797" y="198"/>
                    <a:pt x="839" y="134"/>
                    <a:pt x="889" y="71"/>
                  </a:cubicBezTo>
                  <a:cubicBezTo>
                    <a:pt x="924" y="57"/>
                    <a:pt x="952" y="29"/>
                    <a:pt x="973" y="0"/>
                  </a:cubicBezTo>
                  <a:close/>
                  <a:moveTo>
                    <a:pt x="758" y="823"/>
                  </a:moveTo>
                  <a:lnTo>
                    <a:pt x="758" y="823"/>
                  </a:lnTo>
                  <a:cubicBezTo>
                    <a:pt x="725" y="879"/>
                    <a:pt x="660" y="916"/>
                    <a:pt x="590" y="940"/>
                  </a:cubicBezTo>
                  <a:lnTo>
                    <a:pt x="590" y="940"/>
                  </a:lnTo>
                  <a:cubicBezTo>
                    <a:pt x="730" y="940"/>
                    <a:pt x="860" y="938"/>
                    <a:pt x="860" y="938"/>
                  </a:cubicBezTo>
                  <a:cubicBezTo>
                    <a:pt x="825" y="910"/>
                    <a:pt x="790" y="867"/>
                    <a:pt x="762" y="832"/>
                  </a:cubicBezTo>
                  <a:cubicBezTo>
                    <a:pt x="761" y="829"/>
                    <a:pt x="760" y="826"/>
                    <a:pt x="758" y="823"/>
                  </a:cubicBezTo>
                  <a:close/>
                  <a:moveTo>
                    <a:pt x="64" y="646"/>
                  </a:moveTo>
                  <a:cubicBezTo>
                    <a:pt x="64" y="647"/>
                    <a:pt x="64" y="648"/>
                    <a:pt x="64" y="649"/>
                  </a:cubicBezTo>
                  <a:cubicBezTo>
                    <a:pt x="212" y="910"/>
                    <a:pt x="205" y="931"/>
                    <a:pt x="205" y="931"/>
                  </a:cubicBezTo>
                  <a:cubicBezTo>
                    <a:pt x="222" y="942"/>
                    <a:pt x="233" y="946"/>
                    <a:pt x="240" y="946"/>
                  </a:cubicBezTo>
                  <a:cubicBezTo>
                    <a:pt x="252" y="946"/>
                    <a:pt x="254" y="938"/>
                    <a:pt x="254" y="938"/>
                  </a:cubicBezTo>
                  <a:cubicBezTo>
                    <a:pt x="256" y="938"/>
                    <a:pt x="259" y="939"/>
                    <a:pt x="263" y="939"/>
                  </a:cubicBezTo>
                  <a:lnTo>
                    <a:pt x="263" y="939"/>
                  </a:lnTo>
                  <a:cubicBezTo>
                    <a:pt x="164" y="794"/>
                    <a:pt x="102" y="704"/>
                    <a:pt x="64" y="646"/>
                  </a:cubicBezTo>
                  <a:close/>
                  <a:moveTo>
                    <a:pt x="263" y="939"/>
                  </a:moveTo>
                  <a:lnTo>
                    <a:pt x="263" y="939"/>
                  </a:lnTo>
                  <a:cubicBezTo>
                    <a:pt x="274" y="954"/>
                    <a:pt x="285" y="970"/>
                    <a:pt x="296" y="987"/>
                  </a:cubicBezTo>
                  <a:cubicBezTo>
                    <a:pt x="296" y="987"/>
                    <a:pt x="454" y="987"/>
                    <a:pt x="590" y="940"/>
                  </a:cubicBezTo>
                  <a:lnTo>
                    <a:pt x="590" y="940"/>
                  </a:lnTo>
                  <a:cubicBezTo>
                    <a:pt x="536" y="941"/>
                    <a:pt x="480" y="941"/>
                    <a:pt x="430" y="941"/>
                  </a:cubicBezTo>
                  <a:cubicBezTo>
                    <a:pt x="353" y="941"/>
                    <a:pt x="288" y="940"/>
                    <a:pt x="263" y="93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3" name="CustomShape 70"/>
            <p:cNvSpPr/>
            <p:nvPr/>
          </p:nvSpPr>
          <p:spPr>
            <a:xfrm>
              <a:off x="6597000" y="2015640"/>
              <a:ext cx="84600" cy="2880"/>
            </a:xfrm>
            <a:custGeom>
              <a:avLst/>
              <a:gdLst/>
              <a:ahLst/>
              <a:cxnLst/>
              <a:rect l="l" t="t" r="r" b="b"/>
              <a:pathLst>
                <a:path w="903" h="43">
                  <a:moveTo>
                    <a:pt x="226" y="0"/>
                  </a:moveTo>
                  <a:cubicBezTo>
                    <a:pt x="170" y="21"/>
                    <a:pt x="113" y="28"/>
                    <a:pt x="57" y="35"/>
                  </a:cubicBezTo>
                  <a:lnTo>
                    <a:pt x="0" y="42"/>
                  </a:lnTo>
                  <a:lnTo>
                    <a:pt x="684" y="35"/>
                  </a:lnTo>
                  <a:cubicBezTo>
                    <a:pt x="762" y="35"/>
                    <a:pt x="832" y="21"/>
                    <a:pt x="90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4" name="CustomShape 71"/>
            <p:cNvSpPr/>
            <p:nvPr/>
          </p:nvSpPr>
          <p:spPr>
            <a:xfrm>
              <a:off x="6597000" y="2013840"/>
              <a:ext cx="84600" cy="6120"/>
            </a:xfrm>
            <a:custGeom>
              <a:avLst/>
              <a:gdLst/>
              <a:ahLst/>
              <a:cxnLst/>
              <a:rect l="l" t="t" r="r" b="b"/>
              <a:pathLst>
                <a:path w="903" h="80">
                  <a:moveTo>
                    <a:pt x="219" y="1"/>
                  </a:moveTo>
                  <a:cubicBezTo>
                    <a:pt x="163" y="22"/>
                    <a:pt x="113" y="29"/>
                    <a:pt x="57" y="36"/>
                  </a:cubicBezTo>
                  <a:cubicBezTo>
                    <a:pt x="43" y="36"/>
                    <a:pt x="22" y="36"/>
                    <a:pt x="0" y="78"/>
                  </a:cubicBezTo>
                  <a:lnTo>
                    <a:pt x="684" y="78"/>
                  </a:lnTo>
                  <a:cubicBezTo>
                    <a:pt x="693" y="79"/>
                    <a:pt x="701" y="79"/>
                    <a:pt x="710" y="79"/>
                  </a:cubicBezTo>
                  <a:cubicBezTo>
                    <a:pt x="784" y="79"/>
                    <a:pt x="852" y="52"/>
                    <a:pt x="9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5" name="CustomShape 72"/>
            <p:cNvSpPr/>
            <p:nvPr/>
          </p:nvSpPr>
          <p:spPr>
            <a:xfrm>
              <a:off x="6595200" y="1569600"/>
              <a:ext cx="93960" cy="5040"/>
            </a:xfrm>
            <a:custGeom>
              <a:avLst/>
              <a:gdLst/>
              <a:ahLst/>
              <a:cxnLst/>
              <a:rect l="l" t="t" r="r" b="b"/>
              <a:pathLst>
                <a:path w="995" h="64">
                  <a:moveTo>
                    <a:pt x="684" y="0"/>
                  </a:moveTo>
                  <a:cubicBezTo>
                    <a:pt x="684" y="0"/>
                    <a:pt x="0" y="7"/>
                    <a:pt x="191" y="29"/>
                  </a:cubicBezTo>
                  <a:cubicBezTo>
                    <a:pt x="205" y="36"/>
                    <a:pt x="219" y="36"/>
                    <a:pt x="247" y="43"/>
                  </a:cubicBezTo>
                  <a:cubicBezTo>
                    <a:pt x="254" y="50"/>
                    <a:pt x="268" y="50"/>
                    <a:pt x="311" y="64"/>
                  </a:cubicBezTo>
                  <a:cubicBezTo>
                    <a:pt x="311" y="64"/>
                    <a:pt x="994" y="64"/>
                    <a:pt x="959" y="50"/>
                  </a:cubicBezTo>
                  <a:lnTo>
                    <a:pt x="917" y="36"/>
                  </a:lnTo>
                  <a:cubicBezTo>
                    <a:pt x="889" y="29"/>
                    <a:pt x="853" y="22"/>
                    <a:pt x="818" y="14"/>
                  </a:cubicBezTo>
                  <a:cubicBezTo>
                    <a:pt x="811" y="14"/>
                    <a:pt x="797" y="7"/>
                    <a:pt x="6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6" name="CustomShape 73"/>
            <p:cNvSpPr/>
            <p:nvPr/>
          </p:nvSpPr>
          <p:spPr>
            <a:xfrm>
              <a:off x="6595200" y="1567800"/>
              <a:ext cx="93960" cy="9360"/>
            </a:xfrm>
            <a:custGeom>
              <a:avLst/>
              <a:gdLst/>
              <a:ahLst/>
              <a:cxnLst/>
              <a:rect l="l" t="t" r="r" b="b"/>
              <a:pathLst>
                <a:path w="995" h="113">
                  <a:moveTo>
                    <a:pt x="421" y="48"/>
                  </a:moveTo>
                  <a:cubicBezTo>
                    <a:pt x="559" y="48"/>
                    <a:pt x="752" y="51"/>
                    <a:pt x="853" y="64"/>
                  </a:cubicBezTo>
                  <a:cubicBezTo>
                    <a:pt x="853" y="64"/>
                    <a:pt x="318" y="64"/>
                    <a:pt x="261" y="50"/>
                  </a:cubicBezTo>
                  <a:cubicBezTo>
                    <a:pt x="261" y="50"/>
                    <a:pt x="329" y="48"/>
                    <a:pt x="421" y="48"/>
                  </a:cubicBezTo>
                  <a:close/>
                  <a:moveTo>
                    <a:pt x="691" y="0"/>
                  </a:moveTo>
                  <a:cubicBezTo>
                    <a:pt x="691" y="0"/>
                    <a:pt x="0" y="7"/>
                    <a:pt x="191" y="71"/>
                  </a:cubicBezTo>
                  <a:cubicBezTo>
                    <a:pt x="205" y="78"/>
                    <a:pt x="219" y="78"/>
                    <a:pt x="311" y="113"/>
                  </a:cubicBezTo>
                  <a:cubicBezTo>
                    <a:pt x="311" y="113"/>
                    <a:pt x="994" y="106"/>
                    <a:pt x="966" y="50"/>
                  </a:cubicBezTo>
                  <a:lnTo>
                    <a:pt x="924" y="35"/>
                  </a:lnTo>
                  <a:cubicBezTo>
                    <a:pt x="910" y="35"/>
                    <a:pt x="896" y="28"/>
                    <a:pt x="818" y="14"/>
                  </a:cubicBezTo>
                  <a:cubicBezTo>
                    <a:pt x="811" y="14"/>
                    <a:pt x="804" y="7"/>
                    <a:pt x="6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7" name="CustomShape 74"/>
            <p:cNvSpPr/>
            <p:nvPr/>
          </p:nvSpPr>
          <p:spPr>
            <a:xfrm>
              <a:off x="6629040" y="2030760"/>
              <a:ext cx="111240" cy="30240"/>
            </a:xfrm>
            <a:custGeom>
              <a:avLst/>
              <a:gdLst/>
              <a:ahLst/>
              <a:cxnLst/>
              <a:rect l="l" t="t" r="r" b="b"/>
              <a:pathLst>
                <a:path w="1179" h="332">
                  <a:moveTo>
                    <a:pt x="1178" y="0"/>
                  </a:moveTo>
                  <a:lnTo>
                    <a:pt x="494" y="7"/>
                  </a:lnTo>
                  <a:lnTo>
                    <a:pt x="1" y="331"/>
                  </a:lnTo>
                  <a:lnTo>
                    <a:pt x="685" y="3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8" name="CustomShape 75"/>
            <p:cNvSpPr/>
            <p:nvPr/>
          </p:nvSpPr>
          <p:spPr>
            <a:xfrm>
              <a:off x="6627600" y="2028240"/>
              <a:ext cx="113760" cy="34560"/>
            </a:xfrm>
            <a:custGeom>
              <a:avLst/>
              <a:gdLst/>
              <a:ahLst/>
              <a:cxnLst/>
              <a:rect l="l" t="t" r="r" b="b"/>
              <a:pathLst>
                <a:path w="1207" h="375">
                  <a:moveTo>
                    <a:pt x="1114" y="50"/>
                  </a:moveTo>
                  <a:lnTo>
                    <a:pt x="692" y="332"/>
                  </a:lnTo>
                  <a:lnTo>
                    <a:pt x="85" y="332"/>
                  </a:lnTo>
                  <a:lnTo>
                    <a:pt x="515" y="50"/>
                  </a:lnTo>
                  <a:close/>
                  <a:moveTo>
                    <a:pt x="1192" y="1"/>
                  </a:moveTo>
                  <a:lnTo>
                    <a:pt x="494" y="8"/>
                  </a:lnTo>
                  <a:cubicBezTo>
                    <a:pt x="494" y="8"/>
                    <a:pt x="1" y="332"/>
                    <a:pt x="15" y="375"/>
                  </a:cubicBezTo>
                  <a:lnTo>
                    <a:pt x="706" y="368"/>
                  </a:lnTo>
                  <a:cubicBezTo>
                    <a:pt x="706" y="368"/>
                    <a:pt x="1206" y="43"/>
                    <a:pt x="11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9" name="CustomShape 76"/>
            <p:cNvSpPr/>
            <p:nvPr/>
          </p:nvSpPr>
          <p:spPr>
            <a:xfrm>
              <a:off x="6666120" y="1985040"/>
              <a:ext cx="74160" cy="45000"/>
            </a:xfrm>
            <a:custGeom>
              <a:avLst/>
              <a:gdLst/>
              <a:ahLst/>
              <a:cxnLst/>
              <a:rect l="l" t="t" r="r" b="b"/>
              <a:pathLst>
                <a:path w="791" h="488">
                  <a:moveTo>
                    <a:pt x="684" y="1"/>
                  </a:moveTo>
                  <a:lnTo>
                    <a:pt x="1" y="8"/>
                  </a:lnTo>
                  <a:lnTo>
                    <a:pt x="106" y="487"/>
                  </a:lnTo>
                  <a:lnTo>
                    <a:pt x="790" y="480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0" name="CustomShape 77"/>
            <p:cNvSpPr/>
            <p:nvPr/>
          </p:nvSpPr>
          <p:spPr>
            <a:xfrm>
              <a:off x="6663960" y="1982520"/>
              <a:ext cx="78120" cy="49320"/>
            </a:xfrm>
            <a:custGeom>
              <a:avLst/>
              <a:gdLst/>
              <a:ahLst/>
              <a:cxnLst/>
              <a:rect l="l" t="t" r="r" b="b"/>
              <a:pathLst>
                <a:path w="833" h="530">
                  <a:moveTo>
                    <a:pt x="684" y="50"/>
                  </a:moveTo>
                  <a:lnTo>
                    <a:pt x="783" y="487"/>
                  </a:lnTo>
                  <a:lnTo>
                    <a:pt x="148" y="487"/>
                  </a:lnTo>
                  <a:lnTo>
                    <a:pt x="50" y="50"/>
                  </a:lnTo>
                  <a:close/>
                  <a:moveTo>
                    <a:pt x="705" y="1"/>
                  </a:moveTo>
                  <a:cubicBezTo>
                    <a:pt x="705" y="1"/>
                    <a:pt x="22" y="1"/>
                    <a:pt x="0" y="29"/>
                  </a:cubicBezTo>
                  <a:cubicBezTo>
                    <a:pt x="0" y="29"/>
                    <a:pt x="106" y="515"/>
                    <a:pt x="127" y="529"/>
                  </a:cubicBezTo>
                  <a:cubicBezTo>
                    <a:pt x="127" y="529"/>
                    <a:pt x="811" y="522"/>
                    <a:pt x="832" y="501"/>
                  </a:cubicBezTo>
                  <a:cubicBezTo>
                    <a:pt x="832" y="501"/>
                    <a:pt x="726" y="15"/>
                    <a:pt x="70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1" name="CustomShape 78"/>
            <p:cNvSpPr/>
            <p:nvPr/>
          </p:nvSpPr>
          <p:spPr>
            <a:xfrm>
              <a:off x="6636600" y="1530360"/>
              <a:ext cx="110160" cy="34920"/>
            </a:xfrm>
            <a:custGeom>
              <a:avLst/>
              <a:gdLst/>
              <a:ahLst/>
              <a:cxnLst/>
              <a:rect l="l" t="t" r="r" b="b"/>
              <a:pathLst>
                <a:path w="1171" h="382">
                  <a:moveTo>
                    <a:pt x="684" y="1"/>
                  </a:moveTo>
                  <a:lnTo>
                    <a:pt x="0" y="8"/>
                  </a:lnTo>
                  <a:lnTo>
                    <a:pt x="487" y="381"/>
                  </a:lnTo>
                  <a:lnTo>
                    <a:pt x="1171" y="381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2" name="CustomShape 79"/>
            <p:cNvSpPr/>
            <p:nvPr/>
          </p:nvSpPr>
          <p:spPr>
            <a:xfrm>
              <a:off x="6634800" y="1528920"/>
              <a:ext cx="112320" cy="38880"/>
            </a:xfrm>
            <a:custGeom>
              <a:avLst/>
              <a:gdLst/>
              <a:ahLst/>
              <a:cxnLst/>
              <a:rect l="l" t="t" r="r" b="b"/>
              <a:pathLst>
                <a:path w="1192" h="424">
                  <a:moveTo>
                    <a:pt x="691" y="50"/>
                  </a:moveTo>
                  <a:lnTo>
                    <a:pt x="1121" y="381"/>
                  </a:lnTo>
                  <a:lnTo>
                    <a:pt x="508" y="381"/>
                  </a:lnTo>
                  <a:lnTo>
                    <a:pt x="78" y="50"/>
                  </a:lnTo>
                  <a:close/>
                  <a:moveTo>
                    <a:pt x="698" y="0"/>
                  </a:moveTo>
                  <a:cubicBezTo>
                    <a:pt x="698" y="0"/>
                    <a:pt x="14" y="7"/>
                    <a:pt x="0" y="43"/>
                  </a:cubicBezTo>
                  <a:cubicBezTo>
                    <a:pt x="0" y="43"/>
                    <a:pt x="487" y="423"/>
                    <a:pt x="501" y="423"/>
                  </a:cubicBezTo>
                  <a:cubicBezTo>
                    <a:pt x="501" y="423"/>
                    <a:pt x="1177" y="423"/>
                    <a:pt x="1192" y="381"/>
                  </a:cubicBezTo>
                  <a:cubicBezTo>
                    <a:pt x="1192" y="381"/>
                    <a:pt x="712" y="7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3" name="CustomShape 80"/>
            <p:cNvSpPr/>
            <p:nvPr/>
          </p:nvSpPr>
          <p:spPr>
            <a:xfrm>
              <a:off x="6671520" y="1566720"/>
              <a:ext cx="74880" cy="43920"/>
            </a:xfrm>
            <a:custGeom>
              <a:avLst/>
              <a:gdLst/>
              <a:ahLst/>
              <a:cxnLst/>
              <a:rect l="l" t="t" r="r" b="b"/>
              <a:pathLst>
                <a:path w="805" h="473">
                  <a:moveTo>
                    <a:pt x="121" y="0"/>
                  </a:moveTo>
                  <a:lnTo>
                    <a:pt x="1" y="472"/>
                  </a:lnTo>
                  <a:lnTo>
                    <a:pt x="685" y="46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4" name="CustomShape 81"/>
            <p:cNvSpPr/>
            <p:nvPr/>
          </p:nvSpPr>
          <p:spPr>
            <a:xfrm>
              <a:off x="6669360" y="1564920"/>
              <a:ext cx="79560" cy="48240"/>
            </a:xfrm>
            <a:custGeom>
              <a:avLst/>
              <a:gdLst/>
              <a:ahLst/>
              <a:cxnLst/>
              <a:rect l="l" t="t" r="r" b="b"/>
              <a:pathLst>
                <a:path w="847" h="515">
                  <a:moveTo>
                    <a:pt x="797" y="42"/>
                  </a:moveTo>
                  <a:lnTo>
                    <a:pt x="692" y="472"/>
                  </a:lnTo>
                  <a:lnTo>
                    <a:pt x="50" y="472"/>
                  </a:lnTo>
                  <a:lnTo>
                    <a:pt x="163" y="42"/>
                  </a:lnTo>
                  <a:close/>
                  <a:moveTo>
                    <a:pt x="826" y="0"/>
                  </a:moveTo>
                  <a:cubicBezTo>
                    <a:pt x="825" y="0"/>
                    <a:pt x="142" y="0"/>
                    <a:pt x="121" y="21"/>
                  </a:cubicBezTo>
                  <a:cubicBezTo>
                    <a:pt x="121" y="21"/>
                    <a:pt x="1" y="486"/>
                    <a:pt x="22" y="515"/>
                  </a:cubicBezTo>
                  <a:cubicBezTo>
                    <a:pt x="22" y="515"/>
                    <a:pt x="706" y="508"/>
                    <a:pt x="727" y="493"/>
                  </a:cubicBezTo>
                  <a:cubicBezTo>
                    <a:pt x="727" y="493"/>
                    <a:pt x="847" y="28"/>
                    <a:pt x="8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5" name="CustomShape 82"/>
            <p:cNvSpPr/>
            <p:nvPr/>
          </p:nvSpPr>
          <p:spPr>
            <a:xfrm>
              <a:off x="6666120" y="1924560"/>
              <a:ext cx="99720" cy="58680"/>
            </a:xfrm>
            <a:custGeom>
              <a:avLst/>
              <a:gdLst/>
              <a:ahLst/>
              <a:cxnLst/>
              <a:rect l="l" t="t" r="r" b="b"/>
              <a:pathLst>
                <a:path w="1065" h="635">
                  <a:moveTo>
                    <a:pt x="388" y="0"/>
                  </a:moveTo>
                  <a:cubicBezTo>
                    <a:pt x="381" y="21"/>
                    <a:pt x="367" y="43"/>
                    <a:pt x="360" y="57"/>
                  </a:cubicBezTo>
                  <a:cubicBezTo>
                    <a:pt x="360" y="71"/>
                    <a:pt x="353" y="78"/>
                    <a:pt x="346" y="99"/>
                  </a:cubicBezTo>
                  <a:cubicBezTo>
                    <a:pt x="339" y="113"/>
                    <a:pt x="325" y="127"/>
                    <a:pt x="325" y="141"/>
                  </a:cubicBezTo>
                  <a:cubicBezTo>
                    <a:pt x="318" y="155"/>
                    <a:pt x="311" y="170"/>
                    <a:pt x="304" y="184"/>
                  </a:cubicBezTo>
                  <a:lnTo>
                    <a:pt x="261" y="275"/>
                  </a:lnTo>
                  <a:lnTo>
                    <a:pt x="212" y="353"/>
                  </a:lnTo>
                  <a:lnTo>
                    <a:pt x="163" y="430"/>
                  </a:lnTo>
                  <a:lnTo>
                    <a:pt x="113" y="501"/>
                  </a:lnTo>
                  <a:cubicBezTo>
                    <a:pt x="99" y="515"/>
                    <a:pt x="85" y="536"/>
                    <a:pt x="57" y="571"/>
                  </a:cubicBezTo>
                  <a:cubicBezTo>
                    <a:pt x="36" y="592"/>
                    <a:pt x="22" y="614"/>
                    <a:pt x="1" y="635"/>
                  </a:cubicBezTo>
                  <a:lnTo>
                    <a:pt x="684" y="635"/>
                  </a:lnTo>
                  <a:cubicBezTo>
                    <a:pt x="698" y="614"/>
                    <a:pt x="720" y="592"/>
                    <a:pt x="755" y="550"/>
                  </a:cubicBezTo>
                  <a:cubicBezTo>
                    <a:pt x="769" y="536"/>
                    <a:pt x="783" y="515"/>
                    <a:pt x="811" y="473"/>
                  </a:cubicBezTo>
                  <a:cubicBezTo>
                    <a:pt x="825" y="459"/>
                    <a:pt x="832" y="444"/>
                    <a:pt x="868" y="395"/>
                  </a:cubicBezTo>
                  <a:cubicBezTo>
                    <a:pt x="882" y="381"/>
                    <a:pt x="882" y="367"/>
                    <a:pt x="917" y="310"/>
                  </a:cubicBezTo>
                  <a:cubicBezTo>
                    <a:pt x="924" y="296"/>
                    <a:pt x="931" y="282"/>
                    <a:pt x="959" y="233"/>
                  </a:cubicBezTo>
                  <a:lnTo>
                    <a:pt x="987" y="184"/>
                  </a:lnTo>
                  <a:cubicBezTo>
                    <a:pt x="994" y="170"/>
                    <a:pt x="994" y="155"/>
                    <a:pt x="1002" y="141"/>
                  </a:cubicBezTo>
                  <a:cubicBezTo>
                    <a:pt x="1016" y="127"/>
                    <a:pt x="1023" y="113"/>
                    <a:pt x="1030" y="99"/>
                  </a:cubicBezTo>
                  <a:lnTo>
                    <a:pt x="1044" y="5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6" name="CustomShape 83"/>
            <p:cNvSpPr/>
            <p:nvPr/>
          </p:nvSpPr>
          <p:spPr>
            <a:xfrm>
              <a:off x="6666120" y="1923120"/>
              <a:ext cx="99720" cy="63000"/>
            </a:xfrm>
            <a:custGeom>
              <a:avLst/>
              <a:gdLst/>
              <a:ahLst/>
              <a:cxnLst/>
              <a:rect l="l" t="t" r="r" b="b"/>
              <a:pathLst>
                <a:path w="1065" h="677">
                  <a:moveTo>
                    <a:pt x="1065" y="0"/>
                  </a:moveTo>
                  <a:lnTo>
                    <a:pt x="1065" y="0"/>
                  </a:lnTo>
                  <a:cubicBezTo>
                    <a:pt x="1065" y="0"/>
                    <a:pt x="865" y="0"/>
                    <a:pt x="636" y="80"/>
                  </a:cubicBezTo>
                  <a:lnTo>
                    <a:pt x="636" y="80"/>
                  </a:lnTo>
                  <a:cubicBezTo>
                    <a:pt x="522" y="43"/>
                    <a:pt x="402" y="43"/>
                    <a:pt x="402" y="43"/>
                  </a:cubicBezTo>
                  <a:cubicBezTo>
                    <a:pt x="345" y="149"/>
                    <a:pt x="301" y="229"/>
                    <a:pt x="268" y="291"/>
                  </a:cubicBezTo>
                  <a:lnTo>
                    <a:pt x="268" y="291"/>
                  </a:lnTo>
                  <a:cubicBezTo>
                    <a:pt x="382" y="189"/>
                    <a:pt x="513" y="123"/>
                    <a:pt x="636" y="80"/>
                  </a:cubicBezTo>
                  <a:lnTo>
                    <a:pt x="636" y="80"/>
                  </a:lnTo>
                  <a:cubicBezTo>
                    <a:pt x="785" y="129"/>
                    <a:pt x="923" y="242"/>
                    <a:pt x="776" y="501"/>
                  </a:cubicBezTo>
                  <a:cubicBezTo>
                    <a:pt x="762" y="515"/>
                    <a:pt x="755" y="529"/>
                    <a:pt x="720" y="571"/>
                  </a:cubicBezTo>
                  <a:cubicBezTo>
                    <a:pt x="705" y="592"/>
                    <a:pt x="691" y="606"/>
                    <a:pt x="670" y="628"/>
                  </a:cubicBezTo>
                  <a:cubicBezTo>
                    <a:pt x="670" y="628"/>
                    <a:pt x="50" y="628"/>
                    <a:pt x="99" y="571"/>
                  </a:cubicBezTo>
                  <a:cubicBezTo>
                    <a:pt x="106" y="557"/>
                    <a:pt x="113" y="543"/>
                    <a:pt x="156" y="494"/>
                  </a:cubicBezTo>
                  <a:cubicBezTo>
                    <a:pt x="161" y="488"/>
                    <a:pt x="166" y="479"/>
                    <a:pt x="268" y="291"/>
                  </a:cubicBezTo>
                  <a:lnTo>
                    <a:pt x="268" y="291"/>
                  </a:lnTo>
                  <a:cubicBezTo>
                    <a:pt x="202" y="350"/>
                    <a:pt x="141" y="422"/>
                    <a:pt x="92" y="508"/>
                  </a:cubicBezTo>
                  <a:cubicBezTo>
                    <a:pt x="78" y="522"/>
                    <a:pt x="71" y="529"/>
                    <a:pt x="36" y="571"/>
                  </a:cubicBezTo>
                  <a:cubicBezTo>
                    <a:pt x="15" y="599"/>
                    <a:pt x="1" y="635"/>
                    <a:pt x="1" y="677"/>
                  </a:cubicBezTo>
                  <a:cubicBezTo>
                    <a:pt x="1" y="677"/>
                    <a:pt x="684" y="670"/>
                    <a:pt x="698" y="663"/>
                  </a:cubicBezTo>
                  <a:cubicBezTo>
                    <a:pt x="720" y="642"/>
                    <a:pt x="734" y="621"/>
                    <a:pt x="776" y="571"/>
                  </a:cubicBezTo>
                  <a:cubicBezTo>
                    <a:pt x="790" y="557"/>
                    <a:pt x="804" y="543"/>
                    <a:pt x="106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7" name="CustomShape 84"/>
            <p:cNvSpPr/>
            <p:nvPr/>
          </p:nvSpPr>
          <p:spPr>
            <a:xfrm>
              <a:off x="6671520" y="1611720"/>
              <a:ext cx="99000" cy="63000"/>
            </a:xfrm>
            <a:custGeom>
              <a:avLst/>
              <a:gdLst/>
              <a:ahLst/>
              <a:cxnLst/>
              <a:rect l="l" t="t" r="r" b="b"/>
              <a:pathLst>
                <a:path w="1052" h="671">
                  <a:moveTo>
                    <a:pt x="1" y="0"/>
                  </a:moveTo>
                  <a:cubicBezTo>
                    <a:pt x="15" y="15"/>
                    <a:pt x="29" y="36"/>
                    <a:pt x="57" y="71"/>
                  </a:cubicBezTo>
                  <a:lnTo>
                    <a:pt x="100" y="127"/>
                  </a:lnTo>
                  <a:cubicBezTo>
                    <a:pt x="107" y="141"/>
                    <a:pt x="114" y="156"/>
                    <a:pt x="121" y="170"/>
                  </a:cubicBezTo>
                  <a:lnTo>
                    <a:pt x="135" y="191"/>
                  </a:lnTo>
                  <a:cubicBezTo>
                    <a:pt x="149" y="212"/>
                    <a:pt x="163" y="233"/>
                    <a:pt x="177" y="254"/>
                  </a:cubicBezTo>
                  <a:cubicBezTo>
                    <a:pt x="248" y="388"/>
                    <a:pt x="318" y="522"/>
                    <a:pt x="367" y="670"/>
                  </a:cubicBezTo>
                  <a:lnTo>
                    <a:pt x="1051" y="670"/>
                  </a:lnTo>
                  <a:cubicBezTo>
                    <a:pt x="995" y="522"/>
                    <a:pt x="931" y="388"/>
                    <a:pt x="861" y="254"/>
                  </a:cubicBezTo>
                  <a:cubicBezTo>
                    <a:pt x="847" y="233"/>
                    <a:pt x="833" y="212"/>
                    <a:pt x="805" y="170"/>
                  </a:cubicBezTo>
                  <a:cubicBezTo>
                    <a:pt x="797" y="156"/>
                    <a:pt x="790" y="141"/>
                    <a:pt x="762" y="106"/>
                  </a:cubicBezTo>
                  <a:lnTo>
                    <a:pt x="713" y="36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8" name="CustomShape 85"/>
            <p:cNvSpPr/>
            <p:nvPr/>
          </p:nvSpPr>
          <p:spPr>
            <a:xfrm>
              <a:off x="6669720" y="1609560"/>
              <a:ext cx="102240" cy="68040"/>
            </a:xfrm>
            <a:custGeom>
              <a:avLst/>
              <a:gdLst/>
              <a:ahLst/>
              <a:cxnLst/>
              <a:rect l="l" t="t" r="r" b="b"/>
              <a:pathLst>
                <a:path w="1087" h="727">
                  <a:moveTo>
                    <a:pt x="64" y="57"/>
                  </a:moveTo>
                  <a:cubicBezTo>
                    <a:pt x="64" y="57"/>
                    <a:pt x="692" y="57"/>
                    <a:pt x="741" y="120"/>
                  </a:cubicBezTo>
                  <a:lnTo>
                    <a:pt x="776" y="177"/>
                  </a:lnTo>
                  <a:lnTo>
                    <a:pt x="819" y="240"/>
                  </a:lnTo>
                  <a:cubicBezTo>
                    <a:pt x="833" y="261"/>
                    <a:pt x="847" y="282"/>
                    <a:pt x="854" y="303"/>
                  </a:cubicBezTo>
                  <a:cubicBezTo>
                    <a:pt x="924" y="423"/>
                    <a:pt x="988" y="550"/>
                    <a:pt x="1030" y="684"/>
                  </a:cubicBezTo>
                  <a:lnTo>
                    <a:pt x="396" y="684"/>
                  </a:lnTo>
                  <a:cubicBezTo>
                    <a:pt x="346" y="543"/>
                    <a:pt x="283" y="409"/>
                    <a:pt x="205" y="282"/>
                  </a:cubicBezTo>
                  <a:cubicBezTo>
                    <a:pt x="198" y="254"/>
                    <a:pt x="184" y="233"/>
                    <a:pt x="156" y="191"/>
                  </a:cubicBezTo>
                  <a:lnTo>
                    <a:pt x="114" y="134"/>
                  </a:lnTo>
                  <a:lnTo>
                    <a:pt x="64" y="57"/>
                  </a:lnTo>
                  <a:close/>
                  <a:moveTo>
                    <a:pt x="699" y="0"/>
                  </a:moveTo>
                  <a:cubicBezTo>
                    <a:pt x="699" y="0"/>
                    <a:pt x="15" y="7"/>
                    <a:pt x="1" y="43"/>
                  </a:cubicBezTo>
                  <a:cubicBezTo>
                    <a:pt x="8" y="57"/>
                    <a:pt x="22" y="71"/>
                    <a:pt x="50" y="113"/>
                  </a:cubicBezTo>
                  <a:lnTo>
                    <a:pt x="92" y="169"/>
                  </a:lnTo>
                  <a:lnTo>
                    <a:pt x="135" y="233"/>
                  </a:lnTo>
                  <a:lnTo>
                    <a:pt x="170" y="289"/>
                  </a:lnTo>
                  <a:cubicBezTo>
                    <a:pt x="240" y="416"/>
                    <a:pt x="304" y="557"/>
                    <a:pt x="381" y="719"/>
                  </a:cubicBezTo>
                  <a:lnTo>
                    <a:pt x="381" y="726"/>
                  </a:lnTo>
                  <a:cubicBezTo>
                    <a:pt x="381" y="726"/>
                    <a:pt x="1065" y="719"/>
                    <a:pt x="1086" y="691"/>
                  </a:cubicBezTo>
                  <a:cubicBezTo>
                    <a:pt x="1030" y="543"/>
                    <a:pt x="967" y="402"/>
                    <a:pt x="889" y="268"/>
                  </a:cubicBezTo>
                  <a:cubicBezTo>
                    <a:pt x="875" y="247"/>
                    <a:pt x="868" y="226"/>
                    <a:pt x="840" y="184"/>
                  </a:cubicBezTo>
                  <a:cubicBezTo>
                    <a:pt x="833" y="169"/>
                    <a:pt x="819" y="155"/>
                    <a:pt x="797" y="120"/>
                  </a:cubicBezTo>
                  <a:lnTo>
                    <a:pt x="741" y="50"/>
                  </a:lnTo>
                  <a:cubicBezTo>
                    <a:pt x="727" y="28"/>
                    <a:pt x="713" y="14"/>
                    <a:pt x="69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9" name="CustomShape 86"/>
            <p:cNvSpPr/>
            <p:nvPr/>
          </p:nvSpPr>
          <p:spPr>
            <a:xfrm>
              <a:off x="6723360" y="1758240"/>
              <a:ext cx="66960" cy="86760"/>
            </a:xfrm>
            <a:custGeom>
              <a:avLst/>
              <a:gdLst/>
              <a:ahLst/>
              <a:cxnLst/>
              <a:rect l="l" t="t" r="r" b="b"/>
              <a:pathLst>
                <a:path w="720" h="924">
                  <a:moveTo>
                    <a:pt x="15" y="0"/>
                  </a:moveTo>
                  <a:cubicBezTo>
                    <a:pt x="22" y="28"/>
                    <a:pt x="22" y="71"/>
                    <a:pt x="29" y="120"/>
                  </a:cubicBezTo>
                  <a:lnTo>
                    <a:pt x="29" y="219"/>
                  </a:lnTo>
                  <a:lnTo>
                    <a:pt x="29" y="395"/>
                  </a:lnTo>
                  <a:lnTo>
                    <a:pt x="29" y="550"/>
                  </a:lnTo>
                  <a:cubicBezTo>
                    <a:pt x="29" y="592"/>
                    <a:pt x="22" y="635"/>
                    <a:pt x="22" y="705"/>
                  </a:cubicBezTo>
                  <a:lnTo>
                    <a:pt x="15" y="790"/>
                  </a:lnTo>
                  <a:lnTo>
                    <a:pt x="15" y="825"/>
                  </a:lnTo>
                  <a:cubicBezTo>
                    <a:pt x="15" y="853"/>
                    <a:pt x="1" y="888"/>
                    <a:pt x="1" y="924"/>
                  </a:cubicBezTo>
                  <a:lnTo>
                    <a:pt x="684" y="924"/>
                  </a:lnTo>
                  <a:cubicBezTo>
                    <a:pt x="692" y="895"/>
                    <a:pt x="692" y="874"/>
                    <a:pt x="699" y="797"/>
                  </a:cubicBezTo>
                  <a:cubicBezTo>
                    <a:pt x="706" y="769"/>
                    <a:pt x="706" y="733"/>
                    <a:pt x="713" y="677"/>
                  </a:cubicBezTo>
                  <a:cubicBezTo>
                    <a:pt x="713" y="635"/>
                    <a:pt x="720" y="599"/>
                    <a:pt x="720" y="508"/>
                  </a:cubicBezTo>
                  <a:lnTo>
                    <a:pt x="720" y="367"/>
                  </a:lnTo>
                  <a:cubicBezTo>
                    <a:pt x="720" y="317"/>
                    <a:pt x="713" y="268"/>
                    <a:pt x="713" y="212"/>
                  </a:cubicBezTo>
                  <a:cubicBezTo>
                    <a:pt x="713" y="176"/>
                    <a:pt x="706" y="148"/>
                    <a:pt x="706" y="106"/>
                  </a:cubicBezTo>
                  <a:cubicBezTo>
                    <a:pt x="706" y="85"/>
                    <a:pt x="706" y="57"/>
                    <a:pt x="6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0" name="CustomShape 87"/>
            <p:cNvSpPr/>
            <p:nvPr/>
          </p:nvSpPr>
          <p:spPr>
            <a:xfrm>
              <a:off x="6721560" y="1755360"/>
              <a:ext cx="70560" cy="90360"/>
            </a:xfrm>
            <a:custGeom>
              <a:avLst/>
              <a:gdLst/>
              <a:ahLst/>
              <a:cxnLst/>
              <a:rect l="l" t="t" r="r" b="b"/>
              <a:pathLst>
                <a:path w="755" h="967">
                  <a:moveTo>
                    <a:pt x="281" y="49"/>
                  </a:moveTo>
                  <a:cubicBezTo>
                    <a:pt x="464" y="49"/>
                    <a:pt x="694" y="52"/>
                    <a:pt x="698" y="64"/>
                  </a:cubicBezTo>
                  <a:cubicBezTo>
                    <a:pt x="698" y="86"/>
                    <a:pt x="698" y="121"/>
                    <a:pt x="706" y="149"/>
                  </a:cubicBezTo>
                  <a:cubicBezTo>
                    <a:pt x="706" y="177"/>
                    <a:pt x="706" y="198"/>
                    <a:pt x="706" y="248"/>
                  </a:cubicBezTo>
                  <a:lnTo>
                    <a:pt x="706" y="424"/>
                  </a:lnTo>
                  <a:lnTo>
                    <a:pt x="706" y="572"/>
                  </a:lnTo>
                  <a:cubicBezTo>
                    <a:pt x="706" y="614"/>
                    <a:pt x="698" y="657"/>
                    <a:pt x="698" y="727"/>
                  </a:cubicBezTo>
                  <a:lnTo>
                    <a:pt x="691" y="819"/>
                  </a:lnTo>
                  <a:lnTo>
                    <a:pt x="684" y="868"/>
                  </a:lnTo>
                  <a:cubicBezTo>
                    <a:pt x="684" y="889"/>
                    <a:pt x="677" y="903"/>
                    <a:pt x="677" y="924"/>
                  </a:cubicBezTo>
                  <a:lnTo>
                    <a:pt x="43" y="924"/>
                  </a:lnTo>
                  <a:cubicBezTo>
                    <a:pt x="43" y="896"/>
                    <a:pt x="43" y="875"/>
                    <a:pt x="50" y="819"/>
                  </a:cubicBezTo>
                  <a:cubicBezTo>
                    <a:pt x="57" y="790"/>
                    <a:pt x="57" y="762"/>
                    <a:pt x="64" y="706"/>
                  </a:cubicBezTo>
                  <a:cubicBezTo>
                    <a:pt x="71" y="664"/>
                    <a:pt x="71" y="628"/>
                    <a:pt x="71" y="544"/>
                  </a:cubicBezTo>
                  <a:lnTo>
                    <a:pt x="71" y="396"/>
                  </a:lnTo>
                  <a:cubicBezTo>
                    <a:pt x="71" y="346"/>
                    <a:pt x="71" y="297"/>
                    <a:pt x="71" y="248"/>
                  </a:cubicBezTo>
                  <a:cubicBezTo>
                    <a:pt x="64" y="212"/>
                    <a:pt x="64" y="184"/>
                    <a:pt x="64" y="135"/>
                  </a:cubicBezTo>
                  <a:cubicBezTo>
                    <a:pt x="57" y="107"/>
                    <a:pt x="57" y="79"/>
                    <a:pt x="57" y="50"/>
                  </a:cubicBezTo>
                  <a:cubicBezTo>
                    <a:pt x="57" y="50"/>
                    <a:pt x="159" y="49"/>
                    <a:pt x="281" y="49"/>
                  </a:cubicBezTo>
                  <a:close/>
                  <a:moveTo>
                    <a:pt x="713" y="1"/>
                  </a:moveTo>
                  <a:cubicBezTo>
                    <a:pt x="713" y="1"/>
                    <a:pt x="29" y="1"/>
                    <a:pt x="8" y="29"/>
                  </a:cubicBezTo>
                  <a:cubicBezTo>
                    <a:pt x="15" y="64"/>
                    <a:pt x="22" y="100"/>
                    <a:pt x="22" y="149"/>
                  </a:cubicBezTo>
                  <a:cubicBezTo>
                    <a:pt x="22" y="177"/>
                    <a:pt x="22" y="212"/>
                    <a:pt x="22" y="248"/>
                  </a:cubicBezTo>
                  <a:lnTo>
                    <a:pt x="22" y="424"/>
                  </a:lnTo>
                  <a:lnTo>
                    <a:pt x="22" y="572"/>
                  </a:lnTo>
                  <a:cubicBezTo>
                    <a:pt x="22" y="614"/>
                    <a:pt x="22" y="657"/>
                    <a:pt x="15" y="727"/>
                  </a:cubicBezTo>
                  <a:cubicBezTo>
                    <a:pt x="15" y="755"/>
                    <a:pt x="15" y="783"/>
                    <a:pt x="8" y="847"/>
                  </a:cubicBezTo>
                  <a:cubicBezTo>
                    <a:pt x="1" y="882"/>
                    <a:pt x="1" y="924"/>
                    <a:pt x="15" y="967"/>
                  </a:cubicBezTo>
                  <a:lnTo>
                    <a:pt x="22" y="967"/>
                  </a:lnTo>
                  <a:cubicBezTo>
                    <a:pt x="22" y="967"/>
                    <a:pt x="706" y="960"/>
                    <a:pt x="727" y="946"/>
                  </a:cubicBezTo>
                  <a:cubicBezTo>
                    <a:pt x="727" y="917"/>
                    <a:pt x="734" y="896"/>
                    <a:pt x="734" y="868"/>
                  </a:cubicBezTo>
                  <a:lnTo>
                    <a:pt x="741" y="819"/>
                  </a:lnTo>
                  <a:cubicBezTo>
                    <a:pt x="741" y="790"/>
                    <a:pt x="748" y="755"/>
                    <a:pt x="748" y="699"/>
                  </a:cubicBezTo>
                  <a:cubicBezTo>
                    <a:pt x="755" y="657"/>
                    <a:pt x="755" y="621"/>
                    <a:pt x="755" y="530"/>
                  </a:cubicBezTo>
                  <a:lnTo>
                    <a:pt x="755" y="382"/>
                  </a:lnTo>
                  <a:cubicBezTo>
                    <a:pt x="755" y="339"/>
                    <a:pt x="755" y="290"/>
                    <a:pt x="755" y="227"/>
                  </a:cubicBezTo>
                  <a:cubicBezTo>
                    <a:pt x="748" y="198"/>
                    <a:pt x="748" y="170"/>
                    <a:pt x="748" y="128"/>
                  </a:cubicBezTo>
                  <a:cubicBezTo>
                    <a:pt x="741" y="86"/>
                    <a:pt x="734" y="43"/>
                    <a:pt x="7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1" name="CustomShape 88"/>
            <p:cNvSpPr/>
            <p:nvPr/>
          </p:nvSpPr>
          <p:spPr>
            <a:xfrm>
              <a:off x="6723360" y="1845000"/>
              <a:ext cx="90360" cy="19080"/>
            </a:xfrm>
            <a:custGeom>
              <a:avLst/>
              <a:gdLst/>
              <a:ahLst/>
              <a:cxnLst/>
              <a:rect l="l" t="t" r="r" b="b"/>
              <a:pathLst>
                <a:path w="960" h="220">
                  <a:moveTo>
                    <a:pt x="684" y="1"/>
                  </a:moveTo>
                  <a:lnTo>
                    <a:pt x="1" y="8"/>
                  </a:lnTo>
                  <a:lnTo>
                    <a:pt x="276" y="219"/>
                  </a:lnTo>
                  <a:lnTo>
                    <a:pt x="959" y="212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2" name="CustomShape 89"/>
            <p:cNvSpPr/>
            <p:nvPr/>
          </p:nvSpPr>
          <p:spPr>
            <a:xfrm>
              <a:off x="6721560" y="1843200"/>
              <a:ext cx="92880" cy="23400"/>
            </a:xfrm>
            <a:custGeom>
              <a:avLst/>
              <a:gdLst/>
              <a:ahLst/>
              <a:cxnLst/>
              <a:rect l="l" t="t" r="r" b="b"/>
              <a:pathLst>
                <a:path w="988" h="262">
                  <a:moveTo>
                    <a:pt x="691" y="50"/>
                  </a:moveTo>
                  <a:lnTo>
                    <a:pt x="910" y="219"/>
                  </a:lnTo>
                  <a:lnTo>
                    <a:pt x="297" y="219"/>
                  </a:lnTo>
                  <a:lnTo>
                    <a:pt x="78" y="50"/>
                  </a:lnTo>
                  <a:close/>
                  <a:moveTo>
                    <a:pt x="698" y="0"/>
                  </a:moveTo>
                  <a:cubicBezTo>
                    <a:pt x="698" y="0"/>
                    <a:pt x="15" y="7"/>
                    <a:pt x="1" y="43"/>
                  </a:cubicBezTo>
                  <a:cubicBezTo>
                    <a:pt x="1" y="43"/>
                    <a:pt x="276" y="254"/>
                    <a:pt x="290" y="261"/>
                  </a:cubicBezTo>
                  <a:cubicBezTo>
                    <a:pt x="290" y="261"/>
                    <a:pt x="973" y="261"/>
                    <a:pt x="988" y="219"/>
                  </a:cubicBezTo>
                  <a:cubicBezTo>
                    <a:pt x="988" y="219"/>
                    <a:pt x="713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3" name="CustomShape 90"/>
            <p:cNvSpPr/>
            <p:nvPr/>
          </p:nvSpPr>
          <p:spPr>
            <a:xfrm>
              <a:off x="6728400" y="1865160"/>
              <a:ext cx="84960" cy="78840"/>
            </a:xfrm>
            <a:custGeom>
              <a:avLst/>
              <a:gdLst/>
              <a:ahLst/>
              <a:cxnLst/>
              <a:rect l="l" t="t" r="r" b="b"/>
              <a:pathLst>
                <a:path w="903" h="840">
                  <a:moveTo>
                    <a:pt x="902" y="1"/>
                  </a:moveTo>
                  <a:lnTo>
                    <a:pt x="219" y="8"/>
                  </a:lnTo>
                  <a:lnTo>
                    <a:pt x="0" y="840"/>
                  </a:lnTo>
                  <a:lnTo>
                    <a:pt x="684" y="84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4" name="CustomShape 91"/>
            <p:cNvSpPr/>
            <p:nvPr/>
          </p:nvSpPr>
          <p:spPr>
            <a:xfrm>
              <a:off x="6726240" y="1863360"/>
              <a:ext cx="89280" cy="82440"/>
            </a:xfrm>
            <a:custGeom>
              <a:avLst/>
              <a:gdLst/>
              <a:ahLst/>
              <a:cxnLst/>
              <a:rect l="l" t="t" r="r" b="b"/>
              <a:pathLst>
                <a:path w="946" h="882">
                  <a:moveTo>
                    <a:pt x="896" y="50"/>
                  </a:moveTo>
                  <a:lnTo>
                    <a:pt x="692" y="847"/>
                  </a:lnTo>
                  <a:lnTo>
                    <a:pt x="50" y="847"/>
                  </a:lnTo>
                  <a:lnTo>
                    <a:pt x="255" y="50"/>
                  </a:lnTo>
                  <a:close/>
                  <a:moveTo>
                    <a:pt x="924" y="1"/>
                  </a:moveTo>
                  <a:lnTo>
                    <a:pt x="924" y="1"/>
                  </a:lnTo>
                  <a:cubicBezTo>
                    <a:pt x="924" y="1"/>
                    <a:pt x="241" y="8"/>
                    <a:pt x="219" y="22"/>
                  </a:cubicBezTo>
                  <a:cubicBezTo>
                    <a:pt x="219" y="22"/>
                    <a:pt x="1" y="861"/>
                    <a:pt x="22" y="882"/>
                  </a:cubicBezTo>
                  <a:cubicBezTo>
                    <a:pt x="22" y="882"/>
                    <a:pt x="706" y="882"/>
                    <a:pt x="727" y="868"/>
                  </a:cubicBezTo>
                  <a:cubicBezTo>
                    <a:pt x="727" y="868"/>
                    <a:pt x="946" y="29"/>
                    <a:pt x="924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5" name="CustomShape 92"/>
            <p:cNvSpPr/>
            <p:nvPr/>
          </p:nvSpPr>
          <p:spPr>
            <a:xfrm>
              <a:off x="6724440" y="1739880"/>
              <a:ext cx="90360" cy="16200"/>
            </a:xfrm>
            <a:custGeom>
              <a:avLst/>
              <a:gdLst/>
              <a:ahLst/>
              <a:cxnLst/>
              <a:rect l="l" t="t" r="r" b="b"/>
              <a:pathLst>
                <a:path w="960" h="185">
                  <a:moveTo>
                    <a:pt x="960" y="1"/>
                  </a:moveTo>
                  <a:lnTo>
                    <a:pt x="283" y="8"/>
                  </a:lnTo>
                  <a:lnTo>
                    <a:pt x="1" y="184"/>
                  </a:lnTo>
                  <a:lnTo>
                    <a:pt x="685" y="18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6" name="CustomShape 93"/>
            <p:cNvSpPr/>
            <p:nvPr/>
          </p:nvSpPr>
          <p:spPr>
            <a:xfrm>
              <a:off x="6723720" y="1738080"/>
              <a:ext cx="92520" cy="20880"/>
            </a:xfrm>
            <a:custGeom>
              <a:avLst/>
              <a:gdLst/>
              <a:ahLst/>
              <a:cxnLst/>
              <a:rect l="l" t="t" r="r" b="b"/>
              <a:pathLst>
                <a:path w="981" h="234">
                  <a:moveTo>
                    <a:pt x="896" y="50"/>
                  </a:moveTo>
                  <a:lnTo>
                    <a:pt x="685" y="184"/>
                  </a:lnTo>
                  <a:lnTo>
                    <a:pt x="85" y="184"/>
                  </a:lnTo>
                  <a:lnTo>
                    <a:pt x="297" y="50"/>
                  </a:lnTo>
                  <a:close/>
                  <a:moveTo>
                    <a:pt x="967" y="1"/>
                  </a:moveTo>
                  <a:lnTo>
                    <a:pt x="276" y="8"/>
                  </a:lnTo>
                  <a:cubicBezTo>
                    <a:pt x="276" y="8"/>
                    <a:pt x="1" y="191"/>
                    <a:pt x="8" y="233"/>
                  </a:cubicBezTo>
                  <a:lnTo>
                    <a:pt x="706" y="226"/>
                  </a:lnTo>
                  <a:cubicBezTo>
                    <a:pt x="706" y="226"/>
                    <a:pt x="981" y="43"/>
                    <a:pt x="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7" name="CustomShape 94"/>
            <p:cNvSpPr/>
            <p:nvPr/>
          </p:nvSpPr>
          <p:spPr>
            <a:xfrm>
              <a:off x="6441120" y="1526760"/>
              <a:ext cx="308880" cy="533160"/>
            </a:xfrm>
            <a:custGeom>
              <a:avLst/>
              <a:gdLst/>
              <a:ahLst/>
              <a:cxnLst/>
              <a:rect l="l" t="t" r="r" b="b"/>
              <a:pathLst>
                <a:path w="3250" h="5605">
                  <a:moveTo>
                    <a:pt x="1621" y="2333"/>
                  </a:moveTo>
                  <a:cubicBezTo>
                    <a:pt x="1694" y="2333"/>
                    <a:pt x="1765" y="2382"/>
                    <a:pt x="1819" y="2475"/>
                  </a:cubicBezTo>
                  <a:cubicBezTo>
                    <a:pt x="1847" y="2524"/>
                    <a:pt x="1868" y="2580"/>
                    <a:pt x="1882" y="2637"/>
                  </a:cubicBezTo>
                  <a:cubicBezTo>
                    <a:pt x="1932" y="2883"/>
                    <a:pt x="1861" y="3158"/>
                    <a:pt x="1720" y="3250"/>
                  </a:cubicBezTo>
                  <a:cubicBezTo>
                    <a:pt x="1691" y="3269"/>
                    <a:pt x="1661" y="3278"/>
                    <a:pt x="1630" y="3278"/>
                  </a:cubicBezTo>
                  <a:cubicBezTo>
                    <a:pt x="1558" y="3278"/>
                    <a:pt x="1486" y="3227"/>
                    <a:pt x="1431" y="3137"/>
                  </a:cubicBezTo>
                  <a:cubicBezTo>
                    <a:pt x="1403" y="3088"/>
                    <a:pt x="1382" y="3031"/>
                    <a:pt x="1368" y="2975"/>
                  </a:cubicBezTo>
                  <a:cubicBezTo>
                    <a:pt x="1318" y="2728"/>
                    <a:pt x="1382" y="2460"/>
                    <a:pt x="1530" y="2369"/>
                  </a:cubicBezTo>
                  <a:lnTo>
                    <a:pt x="1523" y="2362"/>
                  </a:lnTo>
                  <a:cubicBezTo>
                    <a:pt x="1555" y="2342"/>
                    <a:pt x="1588" y="2333"/>
                    <a:pt x="1621" y="2333"/>
                  </a:cubicBezTo>
                  <a:close/>
                  <a:moveTo>
                    <a:pt x="1290" y="0"/>
                  </a:moveTo>
                  <a:lnTo>
                    <a:pt x="790" y="324"/>
                  </a:lnTo>
                  <a:lnTo>
                    <a:pt x="902" y="811"/>
                  </a:lnTo>
                  <a:cubicBezTo>
                    <a:pt x="733" y="994"/>
                    <a:pt x="606" y="1206"/>
                    <a:pt x="515" y="1438"/>
                  </a:cubicBezTo>
                  <a:lnTo>
                    <a:pt x="240" y="1227"/>
                  </a:lnTo>
                  <a:lnTo>
                    <a:pt x="21" y="2059"/>
                  </a:lnTo>
                  <a:lnTo>
                    <a:pt x="296" y="2270"/>
                  </a:lnTo>
                  <a:cubicBezTo>
                    <a:pt x="254" y="2573"/>
                    <a:pt x="254" y="2883"/>
                    <a:pt x="282" y="3194"/>
                  </a:cubicBezTo>
                  <a:lnTo>
                    <a:pt x="0" y="3370"/>
                  </a:lnTo>
                  <a:lnTo>
                    <a:pt x="197" y="4230"/>
                  </a:lnTo>
                  <a:lnTo>
                    <a:pt x="472" y="4046"/>
                  </a:lnTo>
                  <a:cubicBezTo>
                    <a:pt x="522" y="4195"/>
                    <a:pt x="585" y="4328"/>
                    <a:pt x="663" y="4462"/>
                  </a:cubicBezTo>
                  <a:cubicBezTo>
                    <a:pt x="719" y="4554"/>
                    <a:pt x="775" y="4639"/>
                    <a:pt x="839" y="4716"/>
                  </a:cubicBezTo>
                  <a:lnTo>
                    <a:pt x="719" y="5188"/>
                  </a:lnTo>
                  <a:lnTo>
                    <a:pt x="1205" y="5562"/>
                  </a:lnTo>
                  <a:lnTo>
                    <a:pt x="1325" y="5097"/>
                  </a:lnTo>
                  <a:cubicBezTo>
                    <a:pt x="1422" y="5137"/>
                    <a:pt x="1526" y="5157"/>
                    <a:pt x="1631" y="5157"/>
                  </a:cubicBezTo>
                  <a:cubicBezTo>
                    <a:pt x="1708" y="5157"/>
                    <a:pt x="1786" y="5146"/>
                    <a:pt x="1861" y="5125"/>
                  </a:cubicBezTo>
                  <a:lnTo>
                    <a:pt x="1967" y="5604"/>
                  </a:lnTo>
                  <a:lnTo>
                    <a:pt x="2460" y="5280"/>
                  </a:lnTo>
                  <a:lnTo>
                    <a:pt x="2355" y="4801"/>
                  </a:lnTo>
                  <a:cubicBezTo>
                    <a:pt x="2517" y="4617"/>
                    <a:pt x="2651" y="4406"/>
                    <a:pt x="2742" y="4173"/>
                  </a:cubicBezTo>
                  <a:lnTo>
                    <a:pt x="3010" y="4385"/>
                  </a:lnTo>
                  <a:lnTo>
                    <a:pt x="3229" y="3553"/>
                  </a:lnTo>
                  <a:lnTo>
                    <a:pt x="2954" y="3335"/>
                  </a:lnTo>
                  <a:cubicBezTo>
                    <a:pt x="2996" y="3031"/>
                    <a:pt x="2996" y="2721"/>
                    <a:pt x="2968" y="2418"/>
                  </a:cubicBezTo>
                  <a:lnTo>
                    <a:pt x="3250" y="2235"/>
                  </a:lnTo>
                  <a:lnTo>
                    <a:pt x="3059" y="1382"/>
                  </a:lnTo>
                  <a:lnTo>
                    <a:pt x="2777" y="1565"/>
                  </a:lnTo>
                  <a:cubicBezTo>
                    <a:pt x="2728" y="1417"/>
                    <a:pt x="2658" y="1276"/>
                    <a:pt x="2587" y="1142"/>
                  </a:cubicBezTo>
                  <a:cubicBezTo>
                    <a:pt x="2531" y="1058"/>
                    <a:pt x="2474" y="973"/>
                    <a:pt x="2411" y="888"/>
                  </a:cubicBezTo>
                  <a:lnTo>
                    <a:pt x="2531" y="423"/>
                  </a:lnTo>
                  <a:lnTo>
                    <a:pt x="2044" y="43"/>
                  </a:lnTo>
                  <a:lnTo>
                    <a:pt x="1925" y="515"/>
                  </a:lnTo>
                  <a:cubicBezTo>
                    <a:pt x="1827" y="474"/>
                    <a:pt x="1726" y="455"/>
                    <a:pt x="1623" y="455"/>
                  </a:cubicBezTo>
                  <a:cubicBezTo>
                    <a:pt x="1547" y="455"/>
                    <a:pt x="1471" y="466"/>
                    <a:pt x="1396" y="487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8" name="CustomShape 95"/>
            <p:cNvSpPr/>
            <p:nvPr/>
          </p:nvSpPr>
          <p:spPr>
            <a:xfrm>
              <a:off x="6439680" y="1525320"/>
              <a:ext cx="311760" cy="537480"/>
            </a:xfrm>
            <a:custGeom>
              <a:avLst/>
              <a:gdLst/>
              <a:ahLst/>
              <a:cxnLst/>
              <a:rect l="l" t="t" r="r" b="b"/>
              <a:pathLst>
                <a:path w="3279" h="5647">
                  <a:moveTo>
                    <a:pt x="1672" y="2369"/>
                  </a:moveTo>
                  <a:cubicBezTo>
                    <a:pt x="1735" y="2390"/>
                    <a:pt x="1784" y="2439"/>
                    <a:pt x="1813" y="2496"/>
                  </a:cubicBezTo>
                  <a:cubicBezTo>
                    <a:pt x="1841" y="2545"/>
                    <a:pt x="1862" y="2601"/>
                    <a:pt x="1876" y="2658"/>
                  </a:cubicBezTo>
                  <a:cubicBezTo>
                    <a:pt x="1925" y="2890"/>
                    <a:pt x="1862" y="3158"/>
                    <a:pt x="1728" y="3243"/>
                  </a:cubicBezTo>
                  <a:cubicBezTo>
                    <a:pt x="1703" y="3258"/>
                    <a:pt x="1674" y="3270"/>
                    <a:pt x="1643" y="3270"/>
                  </a:cubicBezTo>
                  <a:cubicBezTo>
                    <a:pt x="1632" y="3270"/>
                    <a:pt x="1620" y="3268"/>
                    <a:pt x="1608" y="3264"/>
                  </a:cubicBezTo>
                  <a:cubicBezTo>
                    <a:pt x="1545" y="3243"/>
                    <a:pt x="1495" y="3200"/>
                    <a:pt x="1467" y="3144"/>
                  </a:cubicBezTo>
                  <a:cubicBezTo>
                    <a:pt x="1439" y="3088"/>
                    <a:pt x="1418" y="3038"/>
                    <a:pt x="1404" y="2982"/>
                  </a:cubicBezTo>
                  <a:cubicBezTo>
                    <a:pt x="1354" y="2749"/>
                    <a:pt x="1418" y="2481"/>
                    <a:pt x="1552" y="2397"/>
                  </a:cubicBezTo>
                  <a:cubicBezTo>
                    <a:pt x="1580" y="2376"/>
                    <a:pt x="1608" y="2369"/>
                    <a:pt x="1643" y="2369"/>
                  </a:cubicBezTo>
                  <a:close/>
                  <a:moveTo>
                    <a:pt x="1638" y="2321"/>
                  </a:moveTo>
                  <a:cubicBezTo>
                    <a:pt x="1600" y="2321"/>
                    <a:pt x="1562" y="2334"/>
                    <a:pt x="1531" y="2355"/>
                  </a:cubicBezTo>
                  <a:cubicBezTo>
                    <a:pt x="1383" y="2453"/>
                    <a:pt x="1305" y="2735"/>
                    <a:pt x="1361" y="2989"/>
                  </a:cubicBezTo>
                  <a:cubicBezTo>
                    <a:pt x="1376" y="3045"/>
                    <a:pt x="1397" y="3109"/>
                    <a:pt x="1432" y="3165"/>
                  </a:cubicBezTo>
                  <a:cubicBezTo>
                    <a:pt x="1474" y="3243"/>
                    <a:pt x="1552" y="3299"/>
                    <a:pt x="1643" y="3313"/>
                  </a:cubicBezTo>
                  <a:cubicBezTo>
                    <a:pt x="1679" y="3313"/>
                    <a:pt x="1721" y="3299"/>
                    <a:pt x="1749" y="3278"/>
                  </a:cubicBezTo>
                  <a:cubicBezTo>
                    <a:pt x="1897" y="3179"/>
                    <a:pt x="1975" y="2897"/>
                    <a:pt x="1918" y="2651"/>
                  </a:cubicBezTo>
                  <a:cubicBezTo>
                    <a:pt x="1904" y="2587"/>
                    <a:pt x="1883" y="2524"/>
                    <a:pt x="1855" y="2474"/>
                  </a:cubicBezTo>
                  <a:cubicBezTo>
                    <a:pt x="1820" y="2404"/>
                    <a:pt x="1756" y="2348"/>
                    <a:pt x="1679" y="2326"/>
                  </a:cubicBezTo>
                  <a:cubicBezTo>
                    <a:pt x="1665" y="2323"/>
                    <a:pt x="1652" y="2321"/>
                    <a:pt x="1638" y="2321"/>
                  </a:cubicBezTo>
                  <a:close/>
                  <a:moveTo>
                    <a:pt x="1291" y="49"/>
                  </a:moveTo>
                  <a:cubicBezTo>
                    <a:pt x="1291" y="49"/>
                    <a:pt x="1390" y="501"/>
                    <a:pt x="1418" y="522"/>
                  </a:cubicBezTo>
                  <a:cubicBezTo>
                    <a:pt x="1497" y="500"/>
                    <a:pt x="1579" y="489"/>
                    <a:pt x="1662" y="489"/>
                  </a:cubicBezTo>
                  <a:cubicBezTo>
                    <a:pt x="1763" y="489"/>
                    <a:pt x="1864" y="505"/>
                    <a:pt x="1961" y="536"/>
                  </a:cubicBezTo>
                  <a:lnTo>
                    <a:pt x="2073" y="92"/>
                  </a:lnTo>
                  <a:lnTo>
                    <a:pt x="2525" y="444"/>
                  </a:lnTo>
                  <a:cubicBezTo>
                    <a:pt x="2525" y="444"/>
                    <a:pt x="2412" y="902"/>
                    <a:pt x="2412" y="917"/>
                  </a:cubicBezTo>
                  <a:cubicBezTo>
                    <a:pt x="2475" y="1001"/>
                    <a:pt x="2532" y="1079"/>
                    <a:pt x="2588" y="1170"/>
                  </a:cubicBezTo>
                  <a:cubicBezTo>
                    <a:pt x="2659" y="1297"/>
                    <a:pt x="2722" y="1431"/>
                    <a:pt x="2807" y="1593"/>
                  </a:cubicBezTo>
                  <a:lnTo>
                    <a:pt x="3060" y="1431"/>
                  </a:lnTo>
                  <a:lnTo>
                    <a:pt x="3237" y="2242"/>
                  </a:lnTo>
                  <a:cubicBezTo>
                    <a:pt x="3237" y="2242"/>
                    <a:pt x="2976" y="2418"/>
                    <a:pt x="2962" y="2432"/>
                  </a:cubicBezTo>
                  <a:cubicBezTo>
                    <a:pt x="2990" y="2742"/>
                    <a:pt x="2990" y="3059"/>
                    <a:pt x="2955" y="3370"/>
                  </a:cubicBezTo>
                  <a:lnTo>
                    <a:pt x="3222" y="3574"/>
                  </a:lnTo>
                  <a:lnTo>
                    <a:pt x="3018" y="4364"/>
                  </a:lnTo>
                  <a:cubicBezTo>
                    <a:pt x="3018" y="4364"/>
                    <a:pt x="2780" y="4180"/>
                    <a:pt x="2738" y="4180"/>
                  </a:cubicBezTo>
                  <a:cubicBezTo>
                    <a:pt x="2737" y="4180"/>
                    <a:pt x="2737" y="4180"/>
                    <a:pt x="2736" y="4180"/>
                  </a:cubicBezTo>
                  <a:cubicBezTo>
                    <a:pt x="2644" y="4413"/>
                    <a:pt x="2518" y="4631"/>
                    <a:pt x="2348" y="4822"/>
                  </a:cubicBezTo>
                  <a:lnTo>
                    <a:pt x="2454" y="5294"/>
                  </a:lnTo>
                  <a:lnTo>
                    <a:pt x="1996" y="5583"/>
                  </a:lnTo>
                  <a:cubicBezTo>
                    <a:pt x="1996" y="5583"/>
                    <a:pt x="1897" y="5132"/>
                    <a:pt x="1876" y="5118"/>
                  </a:cubicBezTo>
                  <a:lnTo>
                    <a:pt x="1869" y="5118"/>
                  </a:lnTo>
                  <a:cubicBezTo>
                    <a:pt x="1790" y="5140"/>
                    <a:pt x="1707" y="5151"/>
                    <a:pt x="1625" y="5151"/>
                  </a:cubicBezTo>
                  <a:cubicBezTo>
                    <a:pt x="1524" y="5151"/>
                    <a:pt x="1423" y="5135"/>
                    <a:pt x="1326" y="5104"/>
                  </a:cubicBezTo>
                  <a:lnTo>
                    <a:pt x="1213" y="5548"/>
                  </a:lnTo>
                  <a:lnTo>
                    <a:pt x="762" y="5195"/>
                  </a:lnTo>
                  <a:cubicBezTo>
                    <a:pt x="762" y="5195"/>
                    <a:pt x="882" y="4744"/>
                    <a:pt x="875" y="4723"/>
                  </a:cubicBezTo>
                  <a:cubicBezTo>
                    <a:pt x="812" y="4646"/>
                    <a:pt x="755" y="4561"/>
                    <a:pt x="706" y="4469"/>
                  </a:cubicBezTo>
                  <a:cubicBezTo>
                    <a:pt x="628" y="4350"/>
                    <a:pt x="572" y="4209"/>
                    <a:pt x="480" y="4046"/>
                  </a:cubicBezTo>
                  <a:lnTo>
                    <a:pt x="227" y="4216"/>
                  </a:lnTo>
                  <a:lnTo>
                    <a:pt x="50" y="3405"/>
                  </a:lnTo>
                  <a:cubicBezTo>
                    <a:pt x="142" y="3341"/>
                    <a:pt x="234" y="3278"/>
                    <a:pt x="325" y="3208"/>
                  </a:cubicBezTo>
                  <a:cubicBezTo>
                    <a:pt x="297" y="2897"/>
                    <a:pt x="297" y="2580"/>
                    <a:pt x="332" y="2277"/>
                  </a:cubicBezTo>
                  <a:lnTo>
                    <a:pt x="64" y="2073"/>
                  </a:lnTo>
                  <a:lnTo>
                    <a:pt x="269" y="1276"/>
                  </a:lnTo>
                  <a:cubicBezTo>
                    <a:pt x="269" y="1276"/>
                    <a:pt x="507" y="1460"/>
                    <a:pt x="549" y="1460"/>
                  </a:cubicBezTo>
                  <a:cubicBezTo>
                    <a:pt x="549" y="1460"/>
                    <a:pt x="550" y="1459"/>
                    <a:pt x="551" y="1459"/>
                  </a:cubicBezTo>
                  <a:cubicBezTo>
                    <a:pt x="642" y="1227"/>
                    <a:pt x="769" y="1008"/>
                    <a:pt x="939" y="818"/>
                  </a:cubicBezTo>
                  <a:lnTo>
                    <a:pt x="833" y="353"/>
                  </a:lnTo>
                  <a:lnTo>
                    <a:pt x="1291" y="49"/>
                  </a:lnTo>
                  <a:close/>
                  <a:moveTo>
                    <a:pt x="1291" y="0"/>
                  </a:moveTo>
                  <a:cubicBezTo>
                    <a:pt x="1291" y="0"/>
                    <a:pt x="790" y="324"/>
                    <a:pt x="783" y="346"/>
                  </a:cubicBezTo>
                  <a:lnTo>
                    <a:pt x="889" y="818"/>
                  </a:lnTo>
                  <a:cubicBezTo>
                    <a:pt x="727" y="994"/>
                    <a:pt x="607" y="1198"/>
                    <a:pt x="516" y="1417"/>
                  </a:cubicBezTo>
                  <a:cubicBezTo>
                    <a:pt x="516" y="1417"/>
                    <a:pt x="278" y="1234"/>
                    <a:pt x="236" y="1234"/>
                  </a:cubicBezTo>
                  <a:cubicBezTo>
                    <a:pt x="235" y="1234"/>
                    <a:pt x="234" y="1234"/>
                    <a:pt x="234" y="1234"/>
                  </a:cubicBezTo>
                  <a:cubicBezTo>
                    <a:pt x="234" y="1234"/>
                    <a:pt x="15" y="2073"/>
                    <a:pt x="22" y="2094"/>
                  </a:cubicBezTo>
                  <a:lnTo>
                    <a:pt x="290" y="2298"/>
                  </a:lnTo>
                  <a:cubicBezTo>
                    <a:pt x="248" y="2594"/>
                    <a:pt x="248" y="2897"/>
                    <a:pt x="276" y="3193"/>
                  </a:cubicBezTo>
                  <a:cubicBezTo>
                    <a:pt x="177" y="3257"/>
                    <a:pt x="86" y="3320"/>
                    <a:pt x="1" y="3398"/>
                  </a:cubicBezTo>
                  <a:cubicBezTo>
                    <a:pt x="1" y="3398"/>
                    <a:pt x="191" y="4251"/>
                    <a:pt x="219" y="4265"/>
                  </a:cubicBezTo>
                  <a:lnTo>
                    <a:pt x="480" y="4096"/>
                  </a:lnTo>
                  <a:cubicBezTo>
                    <a:pt x="530" y="4237"/>
                    <a:pt x="593" y="4364"/>
                    <a:pt x="664" y="4490"/>
                  </a:cubicBezTo>
                  <a:cubicBezTo>
                    <a:pt x="713" y="4575"/>
                    <a:pt x="769" y="4660"/>
                    <a:pt x="833" y="4737"/>
                  </a:cubicBezTo>
                  <a:cubicBezTo>
                    <a:pt x="833" y="4737"/>
                    <a:pt x="713" y="5202"/>
                    <a:pt x="720" y="5224"/>
                  </a:cubicBezTo>
                  <a:cubicBezTo>
                    <a:pt x="720" y="5224"/>
                    <a:pt x="1197" y="5590"/>
                    <a:pt x="1241" y="5590"/>
                  </a:cubicBezTo>
                  <a:cubicBezTo>
                    <a:pt x="1241" y="5590"/>
                    <a:pt x="1241" y="5590"/>
                    <a:pt x="1242" y="5590"/>
                  </a:cubicBezTo>
                  <a:lnTo>
                    <a:pt x="1354" y="5139"/>
                  </a:lnTo>
                  <a:cubicBezTo>
                    <a:pt x="1449" y="5176"/>
                    <a:pt x="1549" y="5194"/>
                    <a:pt x="1647" y="5194"/>
                  </a:cubicBezTo>
                  <a:cubicBezTo>
                    <a:pt x="1718" y="5194"/>
                    <a:pt x="1787" y="5185"/>
                    <a:pt x="1855" y="5167"/>
                  </a:cubicBezTo>
                  <a:cubicBezTo>
                    <a:pt x="1855" y="5167"/>
                    <a:pt x="1961" y="5625"/>
                    <a:pt x="1982" y="5647"/>
                  </a:cubicBezTo>
                  <a:cubicBezTo>
                    <a:pt x="1982" y="5647"/>
                    <a:pt x="1989" y="5647"/>
                    <a:pt x="1996" y="5640"/>
                  </a:cubicBezTo>
                  <a:cubicBezTo>
                    <a:pt x="1996" y="5640"/>
                    <a:pt x="2489" y="5315"/>
                    <a:pt x="2496" y="5294"/>
                  </a:cubicBezTo>
                  <a:lnTo>
                    <a:pt x="2391" y="4822"/>
                  </a:lnTo>
                  <a:cubicBezTo>
                    <a:pt x="2546" y="4646"/>
                    <a:pt x="2673" y="4441"/>
                    <a:pt x="2764" y="4223"/>
                  </a:cubicBezTo>
                  <a:cubicBezTo>
                    <a:pt x="2764" y="4223"/>
                    <a:pt x="2994" y="4407"/>
                    <a:pt x="3042" y="4407"/>
                  </a:cubicBezTo>
                  <a:cubicBezTo>
                    <a:pt x="3044" y="4407"/>
                    <a:pt x="3045" y="4406"/>
                    <a:pt x="3046" y="4406"/>
                  </a:cubicBezTo>
                  <a:cubicBezTo>
                    <a:pt x="3046" y="4406"/>
                    <a:pt x="3265" y="3574"/>
                    <a:pt x="3258" y="3546"/>
                  </a:cubicBezTo>
                  <a:lnTo>
                    <a:pt x="2990" y="3341"/>
                  </a:lnTo>
                  <a:cubicBezTo>
                    <a:pt x="3032" y="3045"/>
                    <a:pt x="3032" y="2742"/>
                    <a:pt x="3004" y="2446"/>
                  </a:cubicBezTo>
                  <a:cubicBezTo>
                    <a:pt x="3103" y="2383"/>
                    <a:pt x="3194" y="2319"/>
                    <a:pt x="3279" y="2249"/>
                  </a:cubicBezTo>
                  <a:cubicBezTo>
                    <a:pt x="3279" y="2249"/>
                    <a:pt x="3089" y="1389"/>
                    <a:pt x="3060" y="1382"/>
                  </a:cubicBezTo>
                  <a:lnTo>
                    <a:pt x="2800" y="1544"/>
                  </a:lnTo>
                  <a:cubicBezTo>
                    <a:pt x="2750" y="1410"/>
                    <a:pt x="2687" y="1276"/>
                    <a:pt x="2616" y="1149"/>
                  </a:cubicBezTo>
                  <a:cubicBezTo>
                    <a:pt x="2567" y="1065"/>
                    <a:pt x="2510" y="980"/>
                    <a:pt x="2447" y="902"/>
                  </a:cubicBezTo>
                  <a:cubicBezTo>
                    <a:pt x="2447" y="902"/>
                    <a:pt x="2567" y="444"/>
                    <a:pt x="2560" y="423"/>
                  </a:cubicBezTo>
                  <a:cubicBezTo>
                    <a:pt x="2560" y="423"/>
                    <a:pt x="2091" y="56"/>
                    <a:pt x="2041" y="56"/>
                  </a:cubicBezTo>
                  <a:cubicBezTo>
                    <a:pt x="2040" y="56"/>
                    <a:pt x="2039" y="56"/>
                    <a:pt x="2038" y="57"/>
                  </a:cubicBezTo>
                  <a:lnTo>
                    <a:pt x="1925" y="501"/>
                  </a:lnTo>
                  <a:cubicBezTo>
                    <a:pt x="1831" y="464"/>
                    <a:pt x="1731" y="446"/>
                    <a:pt x="1633" y="446"/>
                  </a:cubicBezTo>
                  <a:cubicBezTo>
                    <a:pt x="1562" y="446"/>
                    <a:pt x="1492" y="455"/>
                    <a:pt x="1425" y="472"/>
                  </a:cubicBezTo>
                  <a:cubicBezTo>
                    <a:pt x="1425" y="472"/>
                    <a:pt x="1319" y="14"/>
                    <a:pt x="12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9" name="CustomShape 96"/>
            <p:cNvSpPr/>
            <p:nvPr/>
          </p:nvSpPr>
          <p:spPr>
            <a:xfrm>
              <a:off x="6733440" y="1658520"/>
              <a:ext cx="81000" cy="80280"/>
            </a:xfrm>
            <a:custGeom>
              <a:avLst/>
              <a:gdLst/>
              <a:ahLst/>
              <a:cxnLst/>
              <a:rect l="l" t="t" r="r" b="b"/>
              <a:pathLst>
                <a:path w="868" h="861">
                  <a:moveTo>
                    <a:pt x="0" y="1"/>
                  </a:moveTo>
                  <a:lnTo>
                    <a:pt x="191" y="861"/>
                  </a:lnTo>
                  <a:lnTo>
                    <a:pt x="868" y="854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0" name="CustomShape 97"/>
            <p:cNvSpPr/>
            <p:nvPr/>
          </p:nvSpPr>
          <p:spPr>
            <a:xfrm>
              <a:off x="6731280" y="1656720"/>
              <a:ext cx="86040" cy="84960"/>
            </a:xfrm>
            <a:custGeom>
              <a:avLst/>
              <a:gdLst/>
              <a:ahLst/>
              <a:cxnLst/>
              <a:rect l="l" t="t" r="r" b="b"/>
              <a:pathLst>
                <a:path w="917" h="904">
                  <a:moveTo>
                    <a:pt x="677" y="43"/>
                  </a:moveTo>
                  <a:lnTo>
                    <a:pt x="860" y="861"/>
                  </a:lnTo>
                  <a:lnTo>
                    <a:pt x="219" y="861"/>
                  </a:lnTo>
                  <a:lnTo>
                    <a:pt x="43" y="43"/>
                  </a:lnTo>
                  <a:close/>
                  <a:moveTo>
                    <a:pt x="705" y="1"/>
                  </a:moveTo>
                  <a:cubicBezTo>
                    <a:pt x="705" y="1"/>
                    <a:pt x="14" y="1"/>
                    <a:pt x="0" y="29"/>
                  </a:cubicBezTo>
                  <a:cubicBezTo>
                    <a:pt x="0" y="29"/>
                    <a:pt x="191" y="882"/>
                    <a:pt x="212" y="903"/>
                  </a:cubicBezTo>
                  <a:cubicBezTo>
                    <a:pt x="212" y="903"/>
                    <a:pt x="896" y="896"/>
                    <a:pt x="917" y="875"/>
                  </a:cubicBezTo>
                  <a:cubicBezTo>
                    <a:pt x="917" y="875"/>
                    <a:pt x="719" y="15"/>
                    <a:pt x="70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1" name="CustomShape 98"/>
            <p:cNvSpPr/>
            <p:nvPr/>
          </p:nvSpPr>
          <p:spPr>
            <a:xfrm>
              <a:off x="7120080" y="1287720"/>
              <a:ext cx="54360" cy="86760"/>
            </a:xfrm>
            <a:custGeom>
              <a:avLst/>
              <a:gdLst/>
              <a:ahLst/>
              <a:cxnLst/>
              <a:rect l="l" t="t" r="r" b="b"/>
              <a:pathLst>
                <a:path w="586" h="925">
                  <a:moveTo>
                    <a:pt x="586" y="1"/>
                  </a:moveTo>
                  <a:lnTo>
                    <a:pt x="64" y="558"/>
                  </a:lnTo>
                  <a:lnTo>
                    <a:pt x="1" y="924"/>
                  </a:lnTo>
                  <a:lnTo>
                    <a:pt x="522" y="36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2" name="CustomShape 99"/>
            <p:cNvSpPr/>
            <p:nvPr/>
          </p:nvSpPr>
          <p:spPr>
            <a:xfrm>
              <a:off x="7118280" y="1286280"/>
              <a:ext cx="58320" cy="91080"/>
            </a:xfrm>
            <a:custGeom>
              <a:avLst/>
              <a:gdLst/>
              <a:ahLst/>
              <a:cxnLst/>
              <a:rect l="l" t="t" r="r" b="b"/>
              <a:pathLst>
                <a:path w="628" h="967">
                  <a:moveTo>
                    <a:pt x="579" y="78"/>
                  </a:moveTo>
                  <a:lnTo>
                    <a:pt x="522" y="367"/>
                  </a:lnTo>
                  <a:lnTo>
                    <a:pt x="57" y="875"/>
                  </a:lnTo>
                  <a:lnTo>
                    <a:pt x="106" y="586"/>
                  </a:lnTo>
                  <a:lnTo>
                    <a:pt x="579" y="78"/>
                  </a:lnTo>
                  <a:close/>
                  <a:moveTo>
                    <a:pt x="593" y="1"/>
                  </a:moveTo>
                  <a:lnTo>
                    <a:pt x="64" y="572"/>
                  </a:lnTo>
                  <a:cubicBezTo>
                    <a:pt x="64" y="572"/>
                    <a:pt x="1" y="938"/>
                    <a:pt x="22" y="966"/>
                  </a:cubicBezTo>
                  <a:cubicBezTo>
                    <a:pt x="22" y="966"/>
                    <a:pt x="29" y="959"/>
                    <a:pt x="36" y="959"/>
                  </a:cubicBezTo>
                  <a:lnTo>
                    <a:pt x="565" y="381"/>
                  </a:lnTo>
                  <a:cubicBezTo>
                    <a:pt x="565" y="381"/>
                    <a:pt x="628" y="15"/>
                    <a:pt x="593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3" name="CustomShape 100"/>
            <p:cNvSpPr/>
            <p:nvPr/>
          </p:nvSpPr>
          <p:spPr>
            <a:xfrm>
              <a:off x="7321320" y="1511640"/>
              <a:ext cx="84600" cy="58320"/>
            </a:xfrm>
            <a:custGeom>
              <a:avLst/>
              <a:gdLst/>
              <a:ahLst/>
              <a:cxnLst/>
              <a:rect l="l" t="t" r="r" b="b"/>
              <a:pathLst>
                <a:path w="903" h="621">
                  <a:moveTo>
                    <a:pt x="903" y="0"/>
                  </a:moveTo>
                  <a:lnTo>
                    <a:pt x="522" y="57"/>
                  </a:lnTo>
                  <a:lnTo>
                    <a:pt x="1" y="620"/>
                  </a:lnTo>
                  <a:lnTo>
                    <a:pt x="381" y="56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4" name="CustomShape 101"/>
            <p:cNvSpPr/>
            <p:nvPr/>
          </p:nvSpPr>
          <p:spPr>
            <a:xfrm>
              <a:off x="7319520" y="1509840"/>
              <a:ext cx="88560" cy="61920"/>
            </a:xfrm>
            <a:custGeom>
              <a:avLst/>
              <a:gdLst/>
              <a:ahLst/>
              <a:cxnLst/>
              <a:rect l="l" t="t" r="r" b="b"/>
              <a:pathLst>
                <a:path w="945" h="664">
                  <a:moveTo>
                    <a:pt x="860" y="50"/>
                  </a:moveTo>
                  <a:lnTo>
                    <a:pt x="388" y="565"/>
                  </a:lnTo>
                  <a:lnTo>
                    <a:pt x="71" y="614"/>
                  </a:lnTo>
                  <a:lnTo>
                    <a:pt x="71" y="614"/>
                  </a:lnTo>
                  <a:lnTo>
                    <a:pt x="550" y="100"/>
                  </a:lnTo>
                  <a:lnTo>
                    <a:pt x="860" y="50"/>
                  </a:lnTo>
                  <a:close/>
                  <a:moveTo>
                    <a:pt x="924" y="1"/>
                  </a:moveTo>
                  <a:lnTo>
                    <a:pt x="529" y="64"/>
                  </a:lnTo>
                  <a:cubicBezTo>
                    <a:pt x="529" y="64"/>
                    <a:pt x="0" y="628"/>
                    <a:pt x="22" y="664"/>
                  </a:cubicBezTo>
                  <a:lnTo>
                    <a:pt x="416" y="600"/>
                  </a:lnTo>
                  <a:cubicBezTo>
                    <a:pt x="416" y="600"/>
                    <a:pt x="945" y="36"/>
                    <a:pt x="924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5" name="CustomShape 102"/>
            <p:cNvSpPr/>
            <p:nvPr/>
          </p:nvSpPr>
          <p:spPr>
            <a:xfrm>
              <a:off x="6947640" y="1267920"/>
              <a:ext cx="75960" cy="96480"/>
            </a:xfrm>
            <a:custGeom>
              <a:avLst/>
              <a:gdLst/>
              <a:ahLst/>
              <a:cxnLst/>
              <a:rect l="l" t="t" r="r" b="b"/>
              <a:pathLst>
                <a:path w="811" h="1023">
                  <a:moveTo>
                    <a:pt x="522" y="0"/>
                  </a:moveTo>
                  <a:lnTo>
                    <a:pt x="0" y="564"/>
                  </a:lnTo>
                  <a:lnTo>
                    <a:pt x="289" y="1022"/>
                  </a:lnTo>
                  <a:lnTo>
                    <a:pt x="811" y="458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6" name="CustomShape 103"/>
            <p:cNvSpPr/>
            <p:nvPr/>
          </p:nvSpPr>
          <p:spPr>
            <a:xfrm>
              <a:off x="6946200" y="1267200"/>
              <a:ext cx="79920" cy="99360"/>
            </a:xfrm>
            <a:custGeom>
              <a:avLst/>
              <a:gdLst/>
              <a:ahLst/>
              <a:cxnLst/>
              <a:rect l="l" t="t" r="r" b="b"/>
              <a:pathLst>
                <a:path w="853" h="1058">
                  <a:moveTo>
                    <a:pt x="543" y="50"/>
                  </a:moveTo>
                  <a:lnTo>
                    <a:pt x="804" y="472"/>
                  </a:lnTo>
                  <a:lnTo>
                    <a:pt x="310" y="1001"/>
                  </a:lnTo>
                  <a:lnTo>
                    <a:pt x="49" y="578"/>
                  </a:lnTo>
                  <a:lnTo>
                    <a:pt x="543" y="50"/>
                  </a:lnTo>
                  <a:close/>
                  <a:moveTo>
                    <a:pt x="529" y="0"/>
                  </a:moveTo>
                  <a:cubicBezTo>
                    <a:pt x="529" y="0"/>
                    <a:pt x="0" y="564"/>
                    <a:pt x="0" y="585"/>
                  </a:cubicBezTo>
                  <a:cubicBezTo>
                    <a:pt x="0" y="585"/>
                    <a:pt x="296" y="1051"/>
                    <a:pt x="310" y="1058"/>
                  </a:cubicBezTo>
                  <a:cubicBezTo>
                    <a:pt x="317" y="1058"/>
                    <a:pt x="324" y="1058"/>
                    <a:pt x="324" y="1051"/>
                  </a:cubicBezTo>
                  <a:cubicBezTo>
                    <a:pt x="324" y="1051"/>
                    <a:pt x="853" y="487"/>
                    <a:pt x="853" y="465"/>
                  </a:cubicBezTo>
                  <a:cubicBezTo>
                    <a:pt x="853" y="465"/>
                    <a:pt x="564" y="0"/>
                    <a:pt x="52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7" name="CustomShape 104"/>
            <p:cNvSpPr/>
            <p:nvPr/>
          </p:nvSpPr>
          <p:spPr>
            <a:xfrm>
              <a:off x="7331040" y="1656720"/>
              <a:ext cx="93960" cy="79200"/>
            </a:xfrm>
            <a:custGeom>
              <a:avLst/>
              <a:gdLst/>
              <a:ahLst/>
              <a:cxnLst/>
              <a:rect l="l" t="t" r="r" b="b"/>
              <a:pathLst>
                <a:path w="1002" h="847">
                  <a:moveTo>
                    <a:pt x="522" y="1"/>
                  </a:moveTo>
                  <a:lnTo>
                    <a:pt x="0" y="565"/>
                  </a:lnTo>
                  <a:lnTo>
                    <a:pt x="480" y="847"/>
                  </a:lnTo>
                  <a:lnTo>
                    <a:pt x="1001" y="283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8" name="CustomShape 105"/>
            <p:cNvSpPr/>
            <p:nvPr/>
          </p:nvSpPr>
          <p:spPr>
            <a:xfrm>
              <a:off x="7329240" y="1655280"/>
              <a:ext cx="97200" cy="82440"/>
            </a:xfrm>
            <a:custGeom>
              <a:avLst/>
              <a:gdLst/>
              <a:ahLst/>
              <a:cxnLst/>
              <a:rect l="l" t="t" r="r" b="b"/>
              <a:pathLst>
                <a:path w="1030" h="882">
                  <a:moveTo>
                    <a:pt x="543" y="43"/>
                  </a:moveTo>
                  <a:lnTo>
                    <a:pt x="980" y="304"/>
                  </a:lnTo>
                  <a:lnTo>
                    <a:pt x="494" y="832"/>
                  </a:lnTo>
                  <a:lnTo>
                    <a:pt x="49" y="572"/>
                  </a:lnTo>
                  <a:lnTo>
                    <a:pt x="543" y="43"/>
                  </a:lnTo>
                  <a:close/>
                  <a:moveTo>
                    <a:pt x="522" y="1"/>
                  </a:moveTo>
                  <a:cubicBezTo>
                    <a:pt x="522" y="1"/>
                    <a:pt x="0" y="558"/>
                    <a:pt x="0" y="593"/>
                  </a:cubicBezTo>
                  <a:cubicBezTo>
                    <a:pt x="0" y="593"/>
                    <a:pt x="479" y="882"/>
                    <a:pt x="494" y="882"/>
                  </a:cubicBezTo>
                  <a:cubicBezTo>
                    <a:pt x="494" y="882"/>
                    <a:pt x="501" y="875"/>
                    <a:pt x="508" y="875"/>
                  </a:cubicBezTo>
                  <a:cubicBezTo>
                    <a:pt x="508" y="875"/>
                    <a:pt x="1029" y="311"/>
                    <a:pt x="1022" y="276"/>
                  </a:cubicBezTo>
                  <a:cubicBezTo>
                    <a:pt x="1022" y="276"/>
                    <a:pt x="550" y="1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9" name="CustomShape 106"/>
            <p:cNvSpPr/>
            <p:nvPr/>
          </p:nvSpPr>
          <p:spPr>
            <a:xfrm>
              <a:off x="7095240" y="1463040"/>
              <a:ext cx="127080" cy="127440"/>
            </a:xfrm>
            <a:custGeom>
              <a:avLst/>
              <a:gdLst/>
              <a:ahLst/>
              <a:cxnLst/>
              <a:rect l="l" t="t" r="r" b="b"/>
              <a:pathLst>
                <a:path w="1341" h="1347">
                  <a:moveTo>
                    <a:pt x="720" y="1"/>
                  </a:moveTo>
                  <a:cubicBezTo>
                    <a:pt x="657" y="15"/>
                    <a:pt x="586" y="36"/>
                    <a:pt x="523" y="64"/>
                  </a:cubicBezTo>
                  <a:cubicBezTo>
                    <a:pt x="523" y="64"/>
                    <a:pt x="1" y="628"/>
                    <a:pt x="410" y="628"/>
                  </a:cubicBezTo>
                  <a:cubicBezTo>
                    <a:pt x="438" y="642"/>
                    <a:pt x="473" y="663"/>
                    <a:pt x="501" y="684"/>
                  </a:cubicBezTo>
                  <a:lnTo>
                    <a:pt x="544" y="713"/>
                  </a:lnTo>
                  <a:cubicBezTo>
                    <a:pt x="551" y="720"/>
                    <a:pt x="565" y="734"/>
                    <a:pt x="621" y="783"/>
                  </a:cubicBezTo>
                  <a:cubicBezTo>
                    <a:pt x="628" y="790"/>
                    <a:pt x="642" y="804"/>
                    <a:pt x="720" y="896"/>
                  </a:cubicBezTo>
                  <a:cubicBezTo>
                    <a:pt x="727" y="910"/>
                    <a:pt x="734" y="917"/>
                    <a:pt x="769" y="973"/>
                  </a:cubicBezTo>
                  <a:cubicBezTo>
                    <a:pt x="776" y="987"/>
                    <a:pt x="783" y="1002"/>
                    <a:pt x="790" y="1016"/>
                  </a:cubicBezTo>
                  <a:cubicBezTo>
                    <a:pt x="805" y="1058"/>
                    <a:pt x="819" y="1093"/>
                    <a:pt x="826" y="1136"/>
                  </a:cubicBezTo>
                  <a:cubicBezTo>
                    <a:pt x="833" y="1171"/>
                    <a:pt x="833" y="1213"/>
                    <a:pt x="826" y="1248"/>
                  </a:cubicBezTo>
                  <a:cubicBezTo>
                    <a:pt x="819" y="1281"/>
                    <a:pt x="807" y="1314"/>
                    <a:pt x="782" y="1341"/>
                  </a:cubicBezTo>
                  <a:lnTo>
                    <a:pt x="782" y="1341"/>
                  </a:lnTo>
                  <a:lnTo>
                    <a:pt x="1305" y="790"/>
                  </a:lnTo>
                  <a:cubicBezTo>
                    <a:pt x="1326" y="762"/>
                    <a:pt x="1340" y="727"/>
                    <a:pt x="1312" y="459"/>
                  </a:cubicBezTo>
                  <a:cubicBezTo>
                    <a:pt x="1298" y="431"/>
                    <a:pt x="1284" y="402"/>
                    <a:pt x="1263" y="374"/>
                  </a:cubicBezTo>
                  <a:cubicBezTo>
                    <a:pt x="1213" y="304"/>
                    <a:pt x="1157" y="240"/>
                    <a:pt x="1094" y="177"/>
                  </a:cubicBezTo>
                  <a:cubicBezTo>
                    <a:pt x="1087" y="170"/>
                    <a:pt x="1072" y="156"/>
                    <a:pt x="974" y="92"/>
                  </a:cubicBezTo>
                  <a:cubicBezTo>
                    <a:pt x="917" y="57"/>
                    <a:pt x="854" y="36"/>
                    <a:pt x="790" y="8"/>
                  </a:cubicBezTo>
                  <a:lnTo>
                    <a:pt x="720" y="1"/>
                  </a:lnTo>
                  <a:close/>
                  <a:moveTo>
                    <a:pt x="782" y="1341"/>
                  </a:moveTo>
                  <a:lnTo>
                    <a:pt x="776" y="1347"/>
                  </a:lnTo>
                  <a:cubicBezTo>
                    <a:pt x="778" y="1345"/>
                    <a:pt x="780" y="1343"/>
                    <a:pt x="782" y="134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0" name="CustomShape 107"/>
            <p:cNvSpPr/>
            <p:nvPr/>
          </p:nvSpPr>
          <p:spPr>
            <a:xfrm>
              <a:off x="7105320" y="1461600"/>
              <a:ext cx="119880" cy="131760"/>
            </a:xfrm>
            <a:custGeom>
              <a:avLst/>
              <a:gdLst/>
              <a:ahLst/>
              <a:cxnLst/>
              <a:rect l="l" t="t" r="r" b="b"/>
              <a:pathLst>
                <a:path w="1270" h="1397">
                  <a:moveTo>
                    <a:pt x="178" y="387"/>
                  </a:moveTo>
                  <a:cubicBezTo>
                    <a:pt x="78" y="488"/>
                    <a:pt x="1" y="571"/>
                    <a:pt x="1" y="571"/>
                  </a:cubicBezTo>
                  <a:lnTo>
                    <a:pt x="64" y="564"/>
                  </a:lnTo>
                  <a:cubicBezTo>
                    <a:pt x="90" y="564"/>
                    <a:pt x="116" y="564"/>
                    <a:pt x="139" y="567"/>
                  </a:cubicBezTo>
                  <a:lnTo>
                    <a:pt x="139" y="567"/>
                  </a:lnTo>
                  <a:cubicBezTo>
                    <a:pt x="128" y="516"/>
                    <a:pt x="147" y="452"/>
                    <a:pt x="178" y="387"/>
                  </a:cubicBezTo>
                  <a:close/>
                  <a:moveTo>
                    <a:pt x="621" y="0"/>
                  </a:moveTo>
                  <a:cubicBezTo>
                    <a:pt x="543" y="15"/>
                    <a:pt x="473" y="36"/>
                    <a:pt x="403" y="71"/>
                  </a:cubicBezTo>
                  <a:cubicBezTo>
                    <a:pt x="403" y="71"/>
                    <a:pt x="254" y="232"/>
                    <a:pt x="178" y="387"/>
                  </a:cubicBezTo>
                  <a:lnTo>
                    <a:pt x="178" y="387"/>
                  </a:lnTo>
                  <a:cubicBezTo>
                    <a:pt x="317" y="248"/>
                    <a:pt x="500" y="75"/>
                    <a:pt x="586" y="43"/>
                  </a:cubicBezTo>
                  <a:cubicBezTo>
                    <a:pt x="593" y="43"/>
                    <a:pt x="607" y="43"/>
                    <a:pt x="981" y="219"/>
                  </a:cubicBezTo>
                  <a:lnTo>
                    <a:pt x="1023" y="268"/>
                  </a:lnTo>
                  <a:cubicBezTo>
                    <a:pt x="1072" y="325"/>
                    <a:pt x="1122" y="381"/>
                    <a:pt x="1164" y="445"/>
                  </a:cubicBezTo>
                  <a:cubicBezTo>
                    <a:pt x="1171" y="459"/>
                    <a:pt x="1178" y="473"/>
                    <a:pt x="1185" y="487"/>
                  </a:cubicBezTo>
                  <a:cubicBezTo>
                    <a:pt x="1206" y="557"/>
                    <a:pt x="1220" y="635"/>
                    <a:pt x="1220" y="705"/>
                  </a:cubicBezTo>
                  <a:cubicBezTo>
                    <a:pt x="1220" y="741"/>
                    <a:pt x="1199" y="769"/>
                    <a:pt x="1178" y="790"/>
                  </a:cubicBezTo>
                  <a:cubicBezTo>
                    <a:pt x="1178" y="790"/>
                    <a:pt x="901" y="1094"/>
                    <a:pt x="766" y="1094"/>
                  </a:cubicBezTo>
                  <a:cubicBezTo>
                    <a:pt x="733" y="1094"/>
                    <a:pt x="708" y="1076"/>
                    <a:pt x="699" y="1030"/>
                  </a:cubicBezTo>
                  <a:cubicBezTo>
                    <a:pt x="692" y="1008"/>
                    <a:pt x="684" y="994"/>
                    <a:pt x="656" y="938"/>
                  </a:cubicBezTo>
                  <a:cubicBezTo>
                    <a:pt x="649" y="924"/>
                    <a:pt x="635" y="910"/>
                    <a:pt x="593" y="853"/>
                  </a:cubicBezTo>
                  <a:lnTo>
                    <a:pt x="565" y="818"/>
                  </a:lnTo>
                  <a:cubicBezTo>
                    <a:pt x="551" y="804"/>
                    <a:pt x="543" y="797"/>
                    <a:pt x="487" y="741"/>
                  </a:cubicBezTo>
                  <a:cubicBezTo>
                    <a:pt x="445" y="712"/>
                    <a:pt x="403" y="677"/>
                    <a:pt x="353" y="656"/>
                  </a:cubicBezTo>
                  <a:cubicBezTo>
                    <a:pt x="311" y="628"/>
                    <a:pt x="254" y="607"/>
                    <a:pt x="205" y="586"/>
                  </a:cubicBezTo>
                  <a:cubicBezTo>
                    <a:pt x="191" y="578"/>
                    <a:pt x="177" y="578"/>
                    <a:pt x="163" y="571"/>
                  </a:cubicBezTo>
                  <a:cubicBezTo>
                    <a:pt x="155" y="570"/>
                    <a:pt x="147" y="568"/>
                    <a:pt x="139" y="567"/>
                  </a:cubicBezTo>
                  <a:lnTo>
                    <a:pt x="139" y="567"/>
                  </a:lnTo>
                  <a:cubicBezTo>
                    <a:pt x="150" y="622"/>
                    <a:pt x="196" y="662"/>
                    <a:pt x="297" y="670"/>
                  </a:cubicBezTo>
                  <a:cubicBezTo>
                    <a:pt x="325" y="684"/>
                    <a:pt x="353" y="698"/>
                    <a:pt x="381" y="719"/>
                  </a:cubicBezTo>
                  <a:lnTo>
                    <a:pt x="417" y="748"/>
                  </a:lnTo>
                  <a:cubicBezTo>
                    <a:pt x="431" y="762"/>
                    <a:pt x="445" y="769"/>
                    <a:pt x="501" y="818"/>
                  </a:cubicBezTo>
                  <a:cubicBezTo>
                    <a:pt x="508" y="825"/>
                    <a:pt x="522" y="839"/>
                    <a:pt x="565" y="896"/>
                  </a:cubicBezTo>
                  <a:cubicBezTo>
                    <a:pt x="572" y="903"/>
                    <a:pt x="586" y="917"/>
                    <a:pt x="593" y="931"/>
                  </a:cubicBezTo>
                  <a:cubicBezTo>
                    <a:pt x="600" y="938"/>
                    <a:pt x="607" y="952"/>
                    <a:pt x="642" y="1001"/>
                  </a:cubicBezTo>
                  <a:cubicBezTo>
                    <a:pt x="649" y="1016"/>
                    <a:pt x="656" y="1030"/>
                    <a:pt x="663" y="1051"/>
                  </a:cubicBezTo>
                  <a:cubicBezTo>
                    <a:pt x="684" y="1121"/>
                    <a:pt x="692" y="1192"/>
                    <a:pt x="699" y="1262"/>
                  </a:cubicBezTo>
                  <a:cubicBezTo>
                    <a:pt x="692" y="1305"/>
                    <a:pt x="677" y="1347"/>
                    <a:pt x="670" y="1396"/>
                  </a:cubicBezTo>
                  <a:cubicBezTo>
                    <a:pt x="677" y="1396"/>
                    <a:pt x="684" y="1389"/>
                    <a:pt x="692" y="1389"/>
                  </a:cubicBezTo>
                  <a:lnTo>
                    <a:pt x="1213" y="825"/>
                  </a:lnTo>
                  <a:cubicBezTo>
                    <a:pt x="1241" y="790"/>
                    <a:pt x="1263" y="755"/>
                    <a:pt x="1270" y="712"/>
                  </a:cubicBezTo>
                  <a:cubicBezTo>
                    <a:pt x="1263" y="628"/>
                    <a:pt x="1248" y="550"/>
                    <a:pt x="1227" y="466"/>
                  </a:cubicBezTo>
                  <a:cubicBezTo>
                    <a:pt x="1213" y="437"/>
                    <a:pt x="1199" y="409"/>
                    <a:pt x="1178" y="381"/>
                  </a:cubicBezTo>
                  <a:cubicBezTo>
                    <a:pt x="1136" y="325"/>
                    <a:pt x="1093" y="268"/>
                    <a:pt x="1044" y="219"/>
                  </a:cubicBezTo>
                  <a:lnTo>
                    <a:pt x="1002" y="177"/>
                  </a:lnTo>
                  <a:cubicBezTo>
                    <a:pt x="917" y="120"/>
                    <a:pt x="825" y="71"/>
                    <a:pt x="734" y="22"/>
                  </a:cubicBezTo>
                  <a:cubicBezTo>
                    <a:pt x="699" y="15"/>
                    <a:pt x="656" y="7"/>
                    <a:pt x="621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1" name="CustomShape 108"/>
            <p:cNvSpPr/>
            <p:nvPr/>
          </p:nvSpPr>
          <p:spPr>
            <a:xfrm>
              <a:off x="6933600" y="1332000"/>
              <a:ext cx="63000" cy="72360"/>
            </a:xfrm>
            <a:custGeom>
              <a:avLst/>
              <a:gdLst/>
              <a:ahLst/>
              <a:cxnLst/>
              <a:rect l="l" t="t" r="r" b="b"/>
              <a:pathLst>
                <a:path w="670" h="770">
                  <a:moveTo>
                    <a:pt x="670" y="1"/>
                  </a:moveTo>
                  <a:cubicBezTo>
                    <a:pt x="660" y="11"/>
                    <a:pt x="650" y="21"/>
                    <a:pt x="640" y="33"/>
                  </a:cubicBezTo>
                  <a:lnTo>
                    <a:pt x="640" y="33"/>
                  </a:lnTo>
                  <a:lnTo>
                    <a:pt x="670" y="1"/>
                  </a:lnTo>
                  <a:close/>
                  <a:moveTo>
                    <a:pt x="640" y="33"/>
                  </a:moveTo>
                  <a:lnTo>
                    <a:pt x="148" y="565"/>
                  </a:lnTo>
                  <a:cubicBezTo>
                    <a:pt x="92" y="621"/>
                    <a:pt x="42" y="692"/>
                    <a:pt x="0" y="769"/>
                  </a:cubicBezTo>
                  <a:lnTo>
                    <a:pt x="529" y="205"/>
                  </a:lnTo>
                  <a:cubicBezTo>
                    <a:pt x="557" y="149"/>
                    <a:pt x="592" y="93"/>
                    <a:pt x="628" y="50"/>
                  </a:cubicBezTo>
                  <a:cubicBezTo>
                    <a:pt x="632" y="44"/>
                    <a:pt x="636" y="38"/>
                    <a:pt x="640" y="33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2" name="CustomShape 109"/>
            <p:cNvSpPr/>
            <p:nvPr/>
          </p:nvSpPr>
          <p:spPr>
            <a:xfrm>
              <a:off x="6934320" y="1330560"/>
              <a:ext cx="62280" cy="75240"/>
            </a:xfrm>
            <a:custGeom>
              <a:avLst/>
              <a:gdLst/>
              <a:ahLst/>
              <a:cxnLst/>
              <a:rect l="l" t="t" r="r" b="b"/>
              <a:pathLst>
                <a:path w="663" h="805">
                  <a:moveTo>
                    <a:pt x="649" y="1"/>
                  </a:moveTo>
                  <a:lnTo>
                    <a:pt x="127" y="565"/>
                  </a:lnTo>
                  <a:cubicBezTo>
                    <a:pt x="57" y="628"/>
                    <a:pt x="14" y="713"/>
                    <a:pt x="0" y="804"/>
                  </a:cubicBezTo>
                  <a:cubicBezTo>
                    <a:pt x="0" y="804"/>
                    <a:pt x="7" y="797"/>
                    <a:pt x="7" y="797"/>
                  </a:cubicBezTo>
                  <a:cubicBezTo>
                    <a:pt x="7" y="797"/>
                    <a:pt x="536" y="234"/>
                    <a:pt x="536" y="226"/>
                  </a:cubicBezTo>
                  <a:cubicBezTo>
                    <a:pt x="564" y="177"/>
                    <a:pt x="599" y="121"/>
                    <a:pt x="642" y="78"/>
                  </a:cubicBezTo>
                  <a:cubicBezTo>
                    <a:pt x="649" y="57"/>
                    <a:pt x="663" y="43"/>
                    <a:pt x="649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3" name="CustomShape 110"/>
            <p:cNvSpPr/>
            <p:nvPr/>
          </p:nvSpPr>
          <p:spPr>
            <a:xfrm>
              <a:off x="7293240" y="1686960"/>
              <a:ext cx="62280" cy="56880"/>
            </a:xfrm>
            <a:custGeom>
              <a:avLst/>
              <a:gdLst/>
              <a:ahLst/>
              <a:cxnLst/>
              <a:rect l="l" t="t" r="r" b="b"/>
              <a:pathLst>
                <a:path w="666" h="611">
                  <a:moveTo>
                    <a:pt x="638" y="1"/>
                  </a:moveTo>
                  <a:cubicBezTo>
                    <a:pt x="635" y="1"/>
                    <a:pt x="624" y="7"/>
                    <a:pt x="606" y="23"/>
                  </a:cubicBezTo>
                  <a:lnTo>
                    <a:pt x="549" y="51"/>
                  </a:lnTo>
                  <a:cubicBezTo>
                    <a:pt x="542" y="58"/>
                    <a:pt x="528" y="72"/>
                    <a:pt x="479" y="87"/>
                  </a:cubicBezTo>
                  <a:cubicBezTo>
                    <a:pt x="479" y="87"/>
                    <a:pt x="1" y="610"/>
                    <a:pt x="36" y="610"/>
                  </a:cubicBezTo>
                  <a:cubicBezTo>
                    <a:pt x="37" y="610"/>
                    <a:pt x="39" y="610"/>
                    <a:pt x="42" y="608"/>
                  </a:cubicBezTo>
                  <a:cubicBezTo>
                    <a:pt x="112" y="559"/>
                    <a:pt x="183" y="502"/>
                    <a:pt x="253" y="446"/>
                  </a:cubicBezTo>
                  <a:cubicBezTo>
                    <a:pt x="253" y="446"/>
                    <a:pt x="665" y="1"/>
                    <a:pt x="638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4" name="CustomShape 111"/>
            <p:cNvSpPr/>
            <p:nvPr/>
          </p:nvSpPr>
          <p:spPr>
            <a:xfrm>
              <a:off x="7287840" y="1686240"/>
              <a:ext cx="71280" cy="63720"/>
            </a:xfrm>
            <a:custGeom>
              <a:avLst/>
              <a:gdLst/>
              <a:ahLst/>
              <a:cxnLst/>
              <a:rect l="l" t="t" r="r" b="b"/>
              <a:pathLst>
                <a:path w="760" h="683">
                  <a:moveTo>
                    <a:pt x="627" y="83"/>
                  </a:moveTo>
                  <a:cubicBezTo>
                    <a:pt x="627" y="84"/>
                    <a:pt x="289" y="436"/>
                    <a:pt x="127" y="577"/>
                  </a:cubicBezTo>
                  <a:lnTo>
                    <a:pt x="550" y="119"/>
                  </a:lnTo>
                  <a:lnTo>
                    <a:pt x="585" y="105"/>
                  </a:lnTo>
                  <a:lnTo>
                    <a:pt x="627" y="83"/>
                  </a:lnTo>
                  <a:close/>
                  <a:moveTo>
                    <a:pt x="689" y="0"/>
                  </a:moveTo>
                  <a:cubicBezTo>
                    <a:pt x="682" y="0"/>
                    <a:pt x="672" y="4"/>
                    <a:pt x="656" y="13"/>
                  </a:cubicBezTo>
                  <a:cubicBezTo>
                    <a:pt x="627" y="34"/>
                    <a:pt x="592" y="48"/>
                    <a:pt x="564" y="62"/>
                  </a:cubicBezTo>
                  <a:lnTo>
                    <a:pt x="522" y="83"/>
                  </a:lnTo>
                  <a:cubicBezTo>
                    <a:pt x="522" y="83"/>
                    <a:pt x="0" y="647"/>
                    <a:pt x="14" y="683"/>
                  </a:cubicBezTo>
                  <a:cubicBezTo>
                    <a:pt x="49" y="676"/>
                    <a:pt x="85" y="654"/>
                    <a:pt x="113" y="640"/>
                  </a:cubicBezTo>
                  <a:cubicBezTo>
                    <a:pt x="183" y="591"/>
                    <a:pt x="247" y="542"/>
                    <a:pt x="310" y="485"/>
                  </a:cubicBezTo>
                  <a:cubicBezTo>
                    <a:pt x="310" y="485"/>
                    <a:pt x="760" y="0"/>
                    <a:pt x="68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5" name="CustomShape 112"/>
            <p:cNvSpPr/>
            <p:nvPr/>
          </p:nvSpPr>
          <p:spPr>
            <a:xfrm>
              <a:off x="6877080" y="1324800"/>
              <a:ext cx="60120" cy="114120"/>
            </a:xfrm>
            <a:custGeom>
              <a:avLst/>
              <a:gdLst/>
              <a:ahLst/>
              <a:cxnLst/>
              <a:rect l="l" t="t" r="r" b="b"/>
              <a:pathLst>
                <a:path w="643" h="1213">
                  <a:moveTo>
                    <a:pt x="642" y="0"/>
                  </a:moveTo>
                  <a:lnTo>
                    <a:pt x="121" y="557"/>
                  </a:lnTo>
                  <a:lnTo>
                    <a:pt x="1" y="1213"/>
                  </a:lnTo>
                  <a:lnTo>
                    <a:pt x="530" y="656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6" name="CustomShape 113"/>
            <p:cNvSpPr/>
            <p:nvPr/>
          </p:nvSpPr>
          <p:spPr>
            <a:xfrm>
              <a:off x="6874920" y="1323360"/>
              <a:ext cx="64440" cy="117720"/>
            </a:xfrm>
            <a:custGeom>
              <a:avLst/>
              <a:gdLst/>
              <a:ahLst/>
              <a:cxnLst/>
              <a:rect l="l" t="t" r="r" b="b"/>
              <a:pathLst>
                <a:path w="685" h="1249">
                  <a:moveTo>
                    <a:pt x="628" y="85"/>
                  </a:moveTo>
                  <a:lnTo>
                    <a:pt x="530" y="656"/>
                  </a:lnTo>
                  <a:lnTo>
                    <a:pt x="57" y="1156"/>
                  </a:lnTo>
                  <a:lnTo>
                    <a:pt x="163" y="585"/>
                  </a:lnTo>
                  <a:lnTo>
                    <a:pt x="628" y="85"/>
                  </a:lnTo>
                  <a:close/>
                  <a:moveTo>
                    <a:pt x="649" y="0"/>
                  </a:moveTo>
                  <a:lnTo>
                    <a:pt x="121" y="571"/>
                  </a:lnTo>
                  <a:cubicBezTo>
                    <a:pt x="121" y="571"/>
                    <a:pt x="1" y="1227"/>
                    <a:pt x="22" y="1248"/>
                  </a:cubicBezTo>
                  <a:cubicBezTo>
                    <a:pt x="29" y="1248"/>
                    <a:pt x="36" y="1248"/>
                    <a:pt x="43" y="1241"/>
                  </a:cubicBezTo>
                  <a:lnTo>
                    <a:pt x="572" y="670"/>
                  </a:lnTo>
                  <a:cubicBezTo>
                    <a:pt x="572" y="670"/>
                    <a:pt x="685" y="14"/>
                    <a:pt x="64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7" name="CustomShape 114"/>
            <p:cNvSpPr/>
            <p:nvPr/>
          </p:nvSpPr>
          <p:spPr>
            <a:xfrm>
              <a:off x="6877080" y="1387440"/>
              <a:ext cx="94680" cy="78120"/>
            </a:xfrm>
            <a:custGeom>
              <a:avLst/>
              <a:gdLst/>
              <a:ahLst/>
              <a:cxnLst/>
              <a:rect l="l" t="t" r="r" b="b"/>
              <a:pathLst>
                <a:path w="1002" h="839">
                  <a:moveTo>
                    <a:pt x="530" y="0"/>
                  </a:moveTo>
                  <a:lnTo>
                    <a:pt x="1" y="557"/>
                  </a:lnTo>
                  <a:lnTo>
                    <a:pt x="480" y="839"/>
                  </a:lnTo>
                  <a:lnTo>
                    <a:pt x="1002" y="282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8" name="CustomShape 115"/>
            <p:cNvSpPr/>
            <p:nvPr/>
          </p:nvSpPr>
          <p:spPr>
            <a:xfrm>
              <a:off x="6876000" y="1384920"/>
              <a:ext cx="96480" cy="83520"/>
            </a:xfrm>
            <a:custGeom>
              <a:avLst/>
              <a:gdLst/>
              <a:ahLst/>
              <a:cxnLst/>
              <a:rect l="l" t="t" r="r" b="b"/>
              <a:pathLst>
                <a:path w="1031" h="890">
                  <a:moveTo>
                    <a:pt x="544" y="50"/>
                  </a:moveTo>
                  <a:lnTo>
                    <a:pt x="988" y="311"/>
                  </a:lnTo>
                  <a:lnTo>
                    <a:pt x="494" y="840"/>
                  </a:lnTo>
                  <a:lnTo>
                    <a:pt x="57" y="579"/>
                  </a:lnTo>
                  <a:lnTo>
                    <a:pt x="544" y="50"/>
                  </a:lnTo>
                  <a:close/>
                  <a:moveTo>
                    <a:pt x="523" y="1"/>
                  </a:moveTo>
                  <a:cubicBezTo>
                    <a:pt x="523" y="1"/>
                    <a:pt x="1" y="565"/>
                    <a:pt x="8" y="600"/>
                  </a:cubicBezTo>
                  <a:cubicBezTo>
                    <a:pt x="8" y="600"/>
                    <a:pt x="480" y="889"/>
                    <a:pt x="494" y="889"/>
                  </a:cubicBezTo>
                  <a:cubicBezTo>
                    <a:pt x="501" y="882"/>
                    <a:pt x="508" y="882"/>
                    <a:pt x="508" y="882"/>
                  </a:cubicBezTo>
                  <a:cubicBezTo>
                    <a:pt x="508" y="882"/>
                    <a:pt x="1030" y="318"/>
                    <a:pt x="1030" y="283"/>
                  </a:cubicBezTo>
                  <a:cubicBezTo>
                    <a:pt x="1030" y="283"/>
                    <a:pt x="551" y="1"/>
                    <a:pt x="523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9" name="CustomShape 116"/>
            <p:cNvSpPr/>
            <p:nvPr/>
          </p:nvSpPr>
          <p:spPr>
            <a:xfrm>
              <a:off x="7251840" y="1739880"/>
              <a:ext cx="113760" cy="62640"/>
            </a:xfrm>
            <a:custGeom>
              <a:avLst/>
              <a:gdLst/>
              <a:ahLst/>
              <a:cxnLst/>
              <a:rect l="l" t="t" r="r" b="b"/>
              <a:pathLst>
                <a:path w="1206" h="671">
                  <a:moveTo>
                    <a:pt x="1206" y="1"/>
                  </a:moveTo>
                  <a:lnTo>
                    <a:pt x="522" y="107"/>
                  </a:lnTo>
                  <a:lnTo>
                    <a:pt x="0" y="671"/>
                  </a:lnTo>
                  <a:lnTo>
                    <a:pt x="684" y="56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0" name="CustomShape 117"/>
            <p:cNvSpPr/>
            <p:nvPr/>
          </p:nvSpPr>
          <p:spPr>
            <a:xfrm>
              <a:off x="7250760" y="1738080"/>
              <a:ext cx="116640" cy="66600"/>
            </a:xfrm>
            <a:custGeom>
              <a:avLst/>
              <a:gdLst/>
              <a:ahLst/>
              <a:cxnLst/>
              <a:rect l="l" t="t" r="r" b="b"/>
              <a:pathLst>
                <a:path w="1234" h="713">
                  <a:moveTo>
                    <a:pt x="1163" y="50"/>
                  </a:moveTo>
                  <a:lnTo>
                    <a:pt x="691" y="565"/>
                  </a:lnTo>
                  <a:lnTo>
                    <a:pt x="71" y="656"/>
                  </a:lnTo>
                  <a:lnTo>
                    <a:pt x="550" y="149"/>
                  </a:lnTo>
                  <a:lnTo>
                    <a:pt x="1163" y="50"/>
                  </a:lnTo>
                  <a:close/>
                  <a:moveTo>
                    <a:pt x="1213" y="1"/>
                  </a:moveTo>
                  <a:lnTo>
                    <a:pt x="522" y="113"/>
                  </a:lnTo>
                  <a:cubicBezTo>
                    <a:pt x="522" y="113"/>
                    <a:pt x="0" y="677"/>
                    <a:pt x="14" y="713"/>
                  </a:cubicBezTo>
                  <a:lnTo>
                    <a:pt x="712" y="600"/>
                  </a:lnTo>
                  <a:cubicBezTo>
                    <a:pt x="712" y="600"/>
                    <a:pt x="1234" y="36"/>
                    <a:pt x="1213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1" name="CustomShape 118"/>
            <p:cNvSpPr/>
            <p:nvPr/>
          </p:nvSpPr>
          <p:spPr>
            <a:xfrm>
              <a:off x="7224480" y="1706040"/>
              <a:ext cx="75960" cy="96480"/>
            </a:xfrm>
            <a:custGeom>
              <a:avLst/>
              <a:gdLst/>
              <a:ahLst/>
              <a:cxnLst/>
              <a:rect l="l" t="t" r="r" b="b"/>
              <a:pathLst>
                <a:path w="812" h="1023">
                  <a:moveTo>
                    <a:pt x="522" y="0"/>
                  </a:moveTo>
                  <a:lnTo>
                    <a:pt x="0" y="557"/>
                  </a:lnTo>
                  <a:lnTo>
                    <a:pt x="289" y="1023"/>
                  </a:lnTo>
                  <a:lnTo>
                    <a:pt x="811" y="459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2" name="CustomShape 119"/>
            <p:cNvSpPr/>
            <p:nvPr/>
          </p:nvSpPr>
          <p:spPr>
            <a:xfrm>
              <a:off x="7222320" y="1704240"/>
              <a:ext cx="80280" cy="100440"/>
            </a:xfrm>
            <a:custGeom>
              <a:avLst/>
              <a:gdLst/>
              <a:ahLst/>
              <a:cxnLst/>
              <a:rect l="l" t="t" r="r" b="b"/>
              <a:pathLst>
                <a:path w="854" h="1065">
                  <a:moveTo>
                    <a:pt x="536" y="57"/>
                  </a:moveTo>
                  <a:lnTo>
                    <a:pt x="804" y="480"/>
                  </a:lnTo>
                  <a:lnTo>
                    <a:pt x="310" y="1008"/>
                  </a:lnTo>
                  <a:lnTo>
                    <a:pt x="43" y="585"/>
                  </a:lnTo>
                  <a:lnTo>
                    <a:pt x="536" y="57"/>
                  </a:lnTo>
                  <a:close/>
                  <a:moveTo>
                    <a:pt x="529" y="0"/>
                  </a:moveTo>
                  <a:cubicBezTo>
                    <a:pt x="529" y="0"/>
                    <a:pt x="0" y="564"/>
                    <a:pt x="0" y="592"/>
                  </a:cubicBezTo>
                  <a:cubicBezTo>
                    <a:pt x="0" y="592"/>
                    <a:pt x="289" y="1051"/>
                    <a:pt x="310" y="1065"/>
                  </a:cubicBezTo>
                  <a:cubicBezTo>
                    <a:pt x="317" y="1065"/>
                    <a:pt x="325" y="1058"/>
                    <a:pt x="325" y="1058"/>
                  </a:cubicBezTo>
                  <a:cubicBezTo>
                    <a:pt x="325" y="1058"/>
                    <a:pt x="853" y="494"/>
                    <a:pt x="853" y="465"/>
                  </a:cubicBezTo>
                  <a:cubicBezTo>
                    <a:pt x="853" y="465"/>
                    <a:pt x="564" y="0"/>
                    <a:pt x="52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3" name="CustomShape 120"/>
            <p:cNvSpPr/>
            <p:nvPr/>
          </p:nvSpPr>
          <p:spPr>
            <a:xfrm>
              <a:off x="6922800" y="1414440"/>
              <a:ext cx="69120" cy="128520"/>
            </a:xfrm>
            <a:custGeom>
              <a:avLst/>
              <a:gdLst/>
              <a:ahLst/>
              <a:cxnLst/>
              <a:rect l="l" t="t" r="r" b="b"/>
              <a:pathLst>
                <a:path w="741" h="1362">
                  <a:moveTo>
                    <a:pt x="522" y="1"/>
                  </a:moveTo>
                  <a:lnTo>
                    <a:pt x="0" y="558"/>
                  </a:lnTo>
                  <a:cubicBezTo>
                    <a:pt x="0" y="593"/>
                    <a:pt x="7" y="621"/>
                    <a:pt x="14" y="692"/>
                  </a:cubicBezTo>
                  <a:cubicBezTo>
                    <a:pt x="14" y="713"/>
                    <a:pt x="21" y="734"/>
                    <a:pt x="29" y="791"/>
                  </a:cubicBezTo>
                  <a:cubicBezTo>
                    <a:pt x="36" y="812"/>
                    <a:pt x="43" y="833"/>
                    <a:pt x="43" y="854"/>
                  </a:cubicBezTo>
                  <a:lnTo>
                    <a:pt x="57" y="896"/>
                  </a:lnTo>
                  <a:cubicBezTo>
                    <a:pt x="57" y="917"/>
                    <a:pt x="64" y="931"/>
                    <a:pt x="71" y="953"/>
                  </a:cubicBezTo>
                  <a:lnTo>
                    <a:pt x="78" y="995"/>
                  </a:lnTo>
                  <a:cubicBezTo>
                    <a:pt x="85" y="1016"/>
                    <a:pt x="92" y="1037"/>
                    <a:pt x="99" y="1051"/>
                  </a:cubicBezTo>
                  <a:cubicBezTo>
                    <a:pt x="99" y="1065"/>
                    <a:pt x="106" y="1080"/>
                    <a:pt x="113" y="1101"/>
                  </a:cubicBezTo>
                  <a:lnTo>
                    <a:pt x="134" y="1150"/>
                  </a:lnTo>
                  <a:lnTo>
                    <a:pt x="148" y="1199"/>
                  </a:lnTo>
                  <a:cubicBezTo>
                    <a:pt x="155" y="1221"/>
                    <a:pt x="162" y="1242"/>
                    <a:pt x="170" y="1256"/>
                  </a:cubicBezTo>
                  <a:cubicBezTo>
                    <a:pt x="177" y="1270"/>
                    <a:pt x="184" y="1284"/>
                    <a:pt x="191" y="1305"/>
                  </a:cubicBezTo>
                  <a:lnTo>
                    <a:pt x="219" y="1361"/>
                  </a:lnTo>
                  <a:lnTo>
                    <a:pt x="741" y="798"/>
                  </a:lnTo>
                  <a:lnTo>
                    <a:pt x="712" y="741"/>
                  </a:lnTo>
                  <a:cubicBezTo>
                    <a:pt x="705" y="727"/>
                    <a:pt x="698" y="706"/>
                    <a:pt x="691" y="692"/>
                  </a:cubicBezTo>
                  <a:lnTo>
                    <a:pt x="670" y="642"/>
                  </a:lnTo>
                  <a:lnTo>
                    <a:pt x="656" y="593"/>
                  </a:lnTo>
                  <a:lnTo>
                    <a:pt x="635" y="537"/>
                  </a:lnTo>
                  <a:lnTo>
                    <a:pt x="621" y="487"/>
                  </a:lnTo>
                  <a:cubicBezTo>
                    <a:pt x="614" y="473"/>
                    <a:pt x="607" y="452"/>
                    <a:pt x="607" y="438"/>
                  </a:cubicBezTo>
                  <a:lnTo>
                    <a:pt x="592" y="389"/>
                  </a:lnTo>
                  <a:cubicBezTo>
                    <a:pt x="585" y="375"/>
                    <a:pt x="578" y="353"/>
                    <a:pt x="578" y="332"/>
                  </a:cubicBezTo>
                  <a:lnTo>
                    <a:pt x="564" y="290"/>
                  </a:lnTo>
                  <a:cubicBezTo>
                    <a:pt x="564" y="269"/>
                    <a:pt x="557" y="248"/>
                    <a:pt x="550" y="191"/>
                  </a:cubicBezTo>
                  <a:cubicBezTo>
                    <a:pt x="543" y="170"/>
                    <a:pt x="543" y="149"/>
                    <a:pt x="536" y="93"/>
                  </a:cubicBezTo>
                  <a:cubicBezTo>
                    <a:pt x="529" y="64"/>
                    <a:pt x="522" y="29"/>
                    <a:pt x="522" y="1"/>
                  </a:cubicBez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4" name="CustomShape 121"/>
            <p:cNvSpPr/>
            <p:nvPr/>
          </p:nvSpPr>
          <p:spPr>
            <a:xfrm>
              <a:off x="6921000" y="1413000"/>
              <a:ext cx="73800" cy="131760"/>
            </a:xfrm>
            <a:custGeom>
              <a:avLst/>
              <a:gdLst/>
              <a:ahLst/>
              <a:cxnLst/>
              <a:rect l="l" t="t" r="r" b="b"/>
              <a:pathLst>
                <a:path w="790" h="1397">
                  <a:moveTo>
                    <a:pt x="529" y="71"/>
                  </a:moveTo>
                  <a:cubicBezTo>
                    <a:pt x="529" y="85"/>
                    <a:pt x="529" y="100"/>
                    <a:pt x="536" y="163"/>
                  </a:cubicBezTo>
                  <a:cubicBezTo>
                    <a:pt x="543" y="177"/>
                    <a:pt x="543" y="198"/>
                    <a:pt x="557" y="269"/>
                  </a:cubicBezTo>
                  <a:cubicBezTo>
                    <a:pt x="557" y="283"/>
                    <a:pt x="564" y="297"/>
                    <a:pt x="578" y="374"/>
                  </a:cubicBezTo>
                  <a:cubicBezTo>
                    <a:pt x="585" y="382"/>
                    <a:pt x="585" y="396"/>
                    <a:pt x="733" y="812"/>
                  </a:cubicBezTo>
                  <a:cubicBezTo>
                    <a:pt x="733" y="812"/>
                    <a:pt x="427" y="1145"/>
                    <a:pt x="248" y="1145"/>
                  </a:cubicBezTo>
                  <a:cubicBezTo>
                    <a:pt x="201" y="1145"/>
                    <a:pt x="163" y="1122"/>
                    <a:pt x="141" y="1065"/>
                  </a:cubicBezTo>
                  <a:cubicBezTo>
                    <a:pt x="134" y="1051"/>
                    <a:pt x="134" y="1030"/>
                    <a:pt x="113" y="960"/>
                  </a:cubicBezTo>
                  <a:cubicBezTo>
                    <a:pt x="106" y="953"/>
                    <a:pt x="106" y="931"/>
                    <a:pt x="85" y="861"/>
                  </a:cubicBezTo>
                  <a:cubicBezTo>
                    <a:pt x="85" y="847"/>
                    <a:pt x="78" y="833"/>
                    <a:pt x="64" y="769"/>
                  </a:cubicBezTo>
                  <a:cubicBezTo>
                    <a:pt x="64" y="748"/>
                    <a:pt x="64" y="734"/>
                    <a:pt x="50" y="671"/>
                  </a:cubicBezTo>
                  <a:cubicBezTo>
                    <a:pt x="50" y="642"/>
                    <a:pt x="42" y="614"/>
                    <a:pt x="42" y="586"/>
                  </a:cubicBezTo>
                  <a:lnTo>
                    <a:pt x="529" y="71"/>
                  </a:lnTo>
                  <a:close/>
                  <a:moveTo>
                    <a:pt x="529" y="1"/>
                  </a:moveTo>
                  <a:cubicBezTo>
                    <a:pt x="529" y="1"/>
                    <a:pt x="7" y="558"/>
                    <a:pt x="0" y="579"/>
                  </a:cubicBezTo>
                  <a:cubicBezTo>
                    <a:pt x="0" y="607"/>
                    <a:pt x="7" y="642"/>
                    <a:pt x="14" y="713"/>
                  </a:cubicBezTo>
                  <a:cubicBezTo>
                    <a:pt x="21" y="734"/>
                    <a:pt x="21" y="755"/>
                    <a:pt x="35" y="826"/>
                  </a:cubicBezTo>
                  <a:cubicBezTo>
                    <a:pt x="35" y="840"/>
                    <a:pt x="42" y="854"/>
                    <a:pt x="57" y="924"/>
                  </a:cubicBezTo>
                  <a:cubicBezTo>
                    <a:pt x="64" y="938"/>
                    <a:pt x="64" y="960"/>
                    <a:pt x="85" y="1030"/>
                  </a:cubicBezTo>
                  <a:cubicBezTo>
                    <a:pt x="92" y="1044"/>
                    <a:pt x="92" y="1058"/>
                    <a:pt x="155" y="1235"/>
                  </a:cubicBezTo>
                  <a:cubicBezTo>
                    <a:pt x="162" y="1249"/>
                    <a:pt x="169" y="1263"/>
                    <a:pt x="205" y="1340"/>
                  </a:cubicBezTo>
                  <a:cubicBezTo>
                    <a:pt x="212" y="1361"/>
                    <a:pt x="226" y="1383"/>
                    <a:pt x="240" y="1397"/>
                  </a:cubicBezTo>
                  <a:cubicBezTo>
                    <a:pt x="247" y="1397"/>
                    <a:pt x="247" y="1397"/>
                    <a:pt x="254" y="1390"/>
                  </a:cubicBezTo>
                  <a:cubicBezTo>
                    <a:pt x="254" y="1390"/>
                    <a:pt x="790" y="819"/>
                    <a:pt x="783" y="805"/>
                  </a:cubicBezTo>
                  <a:cubicBezTo>
                    <a:pt x="776" y="790"/>
                    <a:pt x="769" y="776"/>
                    <a:pt x="635" y="396"/>
                  </a:cubicBezTo>
                  <a:lnTo>
                    <a:pt x="606" y="297"/>
                  </a:lnTo>
                  <a:cubicBezTo>
                    <a:pt x="606" y="283"/>
                    <a:pt x="606" y="269"/>
                    <a:pt x="592" y="205"/>
                  </a:cubicBezTo>
                  <a:lnTo>
                    <a:pt x="578" y="107"/>
                  </a:lnTo>
                  <a:cubicBezTo>
                    <a:pt x="571" y="64"/>
                    <a:pt x="557" y="29"/>
                    <a:pt x="529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5" name="CustomShape 122"/>
            <p:cNvSpPr/>
            <p:nvPr/>
          </p:nvSpPr>
          <p:spPr>
            <a:xfrm>
              <a:off x="7144200" y="1685160"/>
              <a:ext cx="128880" cy="72720"/>
            </a:xfrm>
            <a:custGeom>
              <a:avLst/>
              <a:gdLst/>
              <a:ahLst/>
              <a:cxnLst/>
              <a:rect l="l" t="t" r="r" b="b"/>
              <a:pathLst>
                <a:path w="1362" h="777">
                  <a:moveTo>
                    <a:pt x="522" y="1"/>
                  </a:moveTo>
                  <a:lnTo>
                    <a:pt x="1" y="565"/>
                  </a:lnTo>
                  <a:cubicBezTo>
                    <a:pt x="163" y="635"/>
                    <a:pt x="325" y="692"/>
                    <a:pt x="494" y="727"/>
                  </a:cubicBezTo>
                  <a:cubicBezTo>
                    <a:pt x="522" y="734"/>
                    <a:pt x="543" y="741"/>
                    <a:pt x="600" y="748"/>
                  </a:cubicBezTo>
                  <a:lnTo>
                    <a:pt x="684" y="769"/>
                  </a:lnTo>
                  <a:lnTo>
                    <a:pt x="783" y="776"/>
                  </a:lnTo>
                  <a:lnTo>
                    <a:pt x="839" y="776"/>
                  </a:lnTo>
                  <a:lnTo>
                    <a:pt x="1361" y="219"/>
                  </a:lnTo>
                  <a:cubicBezTo>
                    <a:pt x="1340" y="212"/>
                    <a:pt x="1312" y="212"/>
                    <a:pt x="1262" y="205"/>
                  </a:cubicBezTo>
                  <a:lnTo>
                    <a:pt x="1178" y="198"/>
                  </a:lnTo>
                  <a:lnTo>
                    <a:pt x="1128" y="184"/>
                  </a:lnTo>
                  <a:lnTo>
                    <a:pt x="1093" y="184"/>
                  </a:lnTo>
                  <a:cubicBezTo>
                    <a:pt x="1072" y="177"/>
                    <a:pt x="1044" y="177"/>
                    <a:pt x="1016" y="170"/>
                  </a:cubicBezTo>
                  <a:cubicBezTo>
                    <a:pt x="846" y="128"/>
                    <a:pt x="684" y="71"/>
                    <a:pt x="522" y="1"/>
                  </a:cubicBez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6" name="CustomShape 123"/>
            <p:cNvSpPr/>
            <p:nvPr/>
          </p:nvSpPr>
          <p:spPr>
            <a:xfrm>
              <a:off x="7142760" y="1683720"/>
              <a:ext cx="131400" cy="75960"/>
            </a:xfrm>
            <a:custGeom>
              <a:avLst/>
              <a:gdLst/>
              <a:ahLst/>
              <a:cxnLst/>
              <a:rect l="l" t="t" r="r" b="b"/>
              <a:pathLst>
                <a:path w="1390" h="812">
                  <a:moveTo>
                    <a:pt x="543" y="36"/>
                  </a:moveTo>
                  <a:cubicBezTo>
                    <a:pt x="698" y="106"/>
                    <a:pt x="860" y="156"/>
                    <a:pt x="1023" y="198"/>
                  </a:cubicBezTo>
                  <a:cubicBezTo>
                    <a:pt x="1051" y="205"/>
                    <a:pt x="1079" y="205"/>
                    <a:pt x="1135" y="219"/>
                  </a:cubicBezTo>
                  <a:lnTo>
                    <a:pt x="1220" y="233"/>
                  </a:lnTo>
                  <a:lnTo>
                    <a:pt x="1326" y="247"/>
                  </a:lnTo>
                  <a:cubicBezTo>
                    <a:pt x="1326" y="247"/>
                    <a:pt x="859" y="755"/>
                    <a:pt x="759" y="755"/>
                  </a:cubicBezTo>
                  <a:cubicBezTo>
                    <a:pt x="757" y="755"/>
                    <a:pt x="756" y="755"/>
                    <a:pt x="755" y="755"/>
                  </a:cubicBezTo>
                  <a:lnTo>
                    <a:pt x="677" y="748"/>
                  </a:lnTo>
                  <a:cubicBezTo>
                    <a:pt x="656" y="741"/>
                    <a:pt x="642" y="741"/>
                    <a:pt x="600" y="734"/>
                  </a:cubicBezTo>
                  <a:lnTo>
                    <a:pt x="515" y="713"/>
                  </a:lnTo>
                  <a:cubicBezTo>
                    <a:pt x="360" y="677"/>
                    <a:pt x="205" y="628"/>
                    <a:pt x="57" y="565"/>
                  </a:cubicBezTo>
                  <a:lnTo>
                    <a:pt x="543" y="36"/>
                  </a:lnTo>
                  <a:close/>
                  <a:moveTo>
                    <a:pt x="522" y="1"/>
                  </a:moveTo>
                  <a:cubicBezTo>
                    <a:pt x="522" y="1"/>
                    <a:pt x="0" y="565"/>
                    <a:pt x="8" y="600"/>
                  </a:cubicBezTo>
                  <a:cubicBezTo>
                    <a:pt x="170" y="663"/>
                    <a:pt x="332" y="720"/>
                    <a:pt x="501" y="762"/>
                  </a:cubicBezTo>
                  <a:cubicBezTo>
                    <a:pt x="529" y="769"/>
                    <a:pt x="557" y="776"/>
                    <a:pt x="614" y="783"/>
                  </a:cubicBezTo>
                  <a:cubicBezTo>
                    <a:pt x="635" y="790"/>
                    <a:pt x="649" y="790"/>
                    <a:pt x="698" y="797"/>
                  </a:cubicBezTo>
                  <a:cubicBezTo>
                    <a:pt x="712" y="797"/>
                    <a:pt x="734" y="804"/>
                    <a:pt x="797" y="811"/>
                  </a:cubicBezTo>
                  <a:lnTo>
                    <a:pt x="853" y="811"/>
                  </a:lnTo>
                  <a:cubicBezTo>
                    <a:pt x="853" y="811"/>
                    <a:pt x="860" y="811"/>
                    <a:pt x="868" y="804"/>
                  </a:cubicBezTo>
                  <a:cubicBezTo>
                    <a:pt x="868" y="804"/>
                    <a:pt x="1389" y="247"/>
                    <a:pt x="1375" y="212"/>
                  </a:cubicBezTo>
                  <a:lnTo>
                    <a:pt x="1276" y="198"/>
                  </a:lnTo>
                  <a:lnTo>
                    <a:pt x="1192" y="191"/>
                  </a:lnTo>
                  <a:lnTo>
                    <a:pt x="1114" y="177"/>
                  </a:lnTo>
                  <a:cubicBezTo>
                    <a:pt x="1086" y="170"/>
                    <a:pt x="1065" y="163"/>
                    <a:pt x="1037" y="156"/>
                  </a:cubicBezTo>
                  <a:cubicBezTo>
                    <a:pt x="860" y="114"/>
                    <a:pt x="691" y="64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7" name="CustomShape 124"/>
            <p:cNvSpPr/>
            <p:nvPr/>
          </p:nvSpPr>
          <p:spPr>
            <a:xfrm>
              <a:off x="6993360" y="1568160"/>
              <a:ext cx="119160" cy="120960"/>
            </a:xfrm>
            <a:custGeom>
              <a:avLst/>
              <a:gdLst/>
              <a:ahLst/>
              <a:cxnLst/>
              <a:rect l="l" t="t" r="r" b="b"/>
              <a:pathLst>
                <a:path w="1263" h="1284">
                  <a:moveTo>
                    <a:pt x="522" y="0"/>
                  </a:moveTo>
                  <a:lnTo>
                    <a:pt x="1" y="564"/>
                  </a:lnTo>
                  <a:cubicBezTo>
                    <a:pt x="15" y="585"/>
                    <a:pt x="29" y="607"/>
                    <a:pt x="85" y="677"/>
                  </a:cubicBezTo>
                  <a:cubicBezTo>
                    <a:pt x="106" y="698"/>
                    <a:pt x="142" y="733"/>
                    <a:pt x="177" y="769"/>
                  </a:cubicBezTo>
                  <a:cubicBezTo>
                    <a:pt x="205" y="804"/>
                    <a:pt x="240" y="839"/>
                    <a:pt x="304" y="910"/>
                  </a:cubicBezTo>
                  <a:cubicBezTo>
                    <a:pt x="339" y="931"/>
                    <a:pt x="367" y="966"/>
                    <a:pt x="423" y="1022"/>
                  </a:cubicBezTo>
                  <a:cubicBezTo>
                    <a:pt x="466" y="1058"/>
                    <a:pt x="508" y="1093"/>
                    <a:pt x="557" y="1135"/>
                  </a:cubicBezTo>
                  <a:lnTo>
                    <a:pt x="642" y="1213"/>
                  </a:lnTo>
                  <a:lnTo>
                    <a:pt x="741" y="1283"/>
                  </a:lnTo>
                  <a:lnTo>
                    <a:pt x="1262" y="719"/>
                  </a:lnTo>
                  <a:cubicBezTo>
                    <a:pt x="1227" y="698"/>
                    <a:pt x="1199" y="670"/>
                    <a:pt x="1157" y="642"/>
                  </a:cubicBezTo>
                  <a:lnTo>
                    <a:pt x="1065" y="564"/>
                  </a:lnTo>
                  <a:cubicBezTo>
                    <a:pt x="1023" y="529"/>
                    <a:pt x="987" y="494"/>
                    <a:pt x="917" y="430"/>
                  </a:cubicBezTo>
                  <a:cubicBezTo>
                    <a:pt x="889" y="402"/>
                    <a:pt x="861" y="374"/>
                    <a:pt x="832" y="346"/>
                  </a:cubicBezTo>
                  <a:lnTo>
                    <a:pt x="797" y="310"/>
                  </a:lnTo>
                  <a:cubicBezTo>
                    <a:pt x="769" y="275"/>
                    <a:pt x="734" y="247"/>
                    <a:pt x="677" y="191"/>
                  </a:cubicBezTo>
                  <a:lnTo>
                    <a:pt x="607" y="113"/>
                  </a:lnTo>
                  <a:lnTo>
                    <a:pt x="593" y="9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8" name="CustomShape 125"/>
            <p:cNvSpPr/>
            <p:nvPr/>
          </p:nvSpPr>
          <p:spPr>
            <a:xfrm>
              <a:off x="6991920" y="1566720"/>
              <a:ext cx="122400" cy="124920"/>
            </a:xfrm>
            <a:custGeom>
              <a:avLst/>
              <a:gdLst/>
              <a:ahLst/>
              <a:cxnLst/>
              <a:rect l="l" t="t" r="r" b="b"/>
              <a:pathLst>
                <a:path w="1298" h="1319">
                  <a:moveTo>
                    <a:pt x="536" y="50"/>
                  </a:moveTo>
                  <a:lnTo>
                    <a:pt x="614" y="141"/>
                  </a:lnTo>
                  <a:lnTo>
                    <a:pt x="705" y="240"/>
                  </a:lnTo>
                  <a:lnTo>
                    <a:pt x="804" y="346"/>
                  </a:lnTo>
                  <a:lnTo>
                    <a:pt x="832" y="374"/>
                  </a:lnTo>
                  <a:cubicBezTo>
                    <a:pt x="867" y="402"/>
                    <a:pt x="896" y="437"/>
                    <a:pt x="952" y="487"/>
                  </a:cubicBezTo>
                  <a:cubicBezTo>
                    <a:pt x="994" y="522"/>
                    <a:pt x="1044" y="571"/>
                    <a:pt x="1072" y="599"/>
                  </a:cubicBezTo>
                  <a:cubicBezTo>
                    <a:pt x="1107" y="621"/>
                    <a:pt x="1135" y="649"/>
                    <a:pt x="1171" y="677"/>
                  </a:cubicBezTo>
                  <a:lnTo>
                    <a:pt x="1248" y="740"/>
                  </a:lnTo>
                  <a:cubicBezTo>
                    <a:pt x="1248" y="740"/>
                    <a:pt x="774" y="1255"/>
                    <a:pt x="742" y="1255"/>
                  </a:cubicBezTo>
                  <a:cubicBezTo>
                    <a:pt x="741" y="1255"/>
                    <a:pt x="741" y="1255"/>
                    <a:pt x="741" y="1255"/>
                  </a:cubicBezTo>
                  <a:cubicBezTo>
                    <a:pt x="719" y="1241"/>
                    <a:pt x="698" y="1227"/>
                    <a:pt x="670" y="1199"/>
                  </a:cubicBezTo>
                  <a:lnTo>
                    <a:pt x="578" y="1128"/>
                  </a:lnTo>
                  <a:cubicBezTo>
                    <a:pt x="536" y="1093"/>
                    <a:pt x="501" y="1058"/>
                    <a:pt x="430" y="994"/>
                  </a:cubicBezTo>
                  <a:cubicBezTo>
                    <a:pt x="402" y="966"/>
                    <a:pt x="374" y="938"/>
                    <a:pt x="346" y="902"/>
                  </a:cubicBezTo>
                  <a:lnTo>
                    <a:pt x="311" y="874"/>
                  </a:lnTo>
                  <a:cubicBezTo>
                    <a:pt x="282" y="839"/>
                    <a:pt x="247" y="804"/>
                    <a:pt x="191" y="747"/>
                  </a:cubicBezTo>
                  <a:cubicBezTo>
                    <a:pt x="170" y="726"/>
                    <a:pt x="148" y="698"/>
                    <a:pt x="127" y="670"/>
                  </a:cubicBezTo>
                  <a:lnTo>
                    <a:pt x="85" y="628"/>
                  </a:lnTo>
                  <a:lnTo>
                    <a:pt x="43" y="578"/>
                  </a:lnTo>
                  <a:lnTo>
                    <a:pt x="536" y="50"/>
                  </a:lnTo>
                  <a:close/>
                  <a:moveTo>
                    <a:pt x="522" y="0"/>
                  </a:moveTo>
                  <a:cubicBezTo>
                    <a:pt x="522" y="0"/>
                    <a:pt x="0" y="564"/>
                    <a:pt x="0" y="592"/>
                  </a:cubicBezTo>
                  <a:lnTo>
                    <a:pt x="57" y="656"/>
                  </a:lnTo>
                  <a:lnTo>
                    <a:pt x="92" y="705"/>
                  </a:lnTo>
                  <a:cubicBezTo>
                    <a:pt x="113" y="726"/>
                    <a:pt x="148" y="761"/>
                    <a:pt x="184" y="797"/>
                  </a:cubicBezTo>
                  <a:cubicBezTo>
                    <a:pt x="212" y="839"/>
                    <a:pt x="247" y="867"/>
                    <a:pt x="282" y="902"/>
                  </a:cubicBezTo>
                  <a:lnTo>
                    <a:pt x="311" y="938"/>
                  </a:lnTo>
                  <a:cubicBezTo>
                    <a:pt x="346" y="966"/>
                    <a:pt x="374" y="994"/>
                    <a:pt x="430" y="1051"/>
                  </a:cubicBezTo>
                  <a:cubicBezTo>
                    <a:pt x="473" y="1086"/>
                    <a:pt x="515" y="1121"/>
                    <a:pt x="564" y="1170"/>
                  </a:cubicBezTo>
                  <a:lnTo>
                    <a:pt x="649" y="1241"/>
                  </a:lnTo>
                  <a:cubicBezTo>
                    <a:pt x="684" y="1269"/>
                    <a:pt x="719" y="1297"/>
                    <a:pt x="762" y="1318"/>
                  </a:cubicBezTo>
                  <a:lnTo>
                    <a:pt x="776" y="1318"/>
                  </a:lnTo>
                  <a:cubicBezTo>
                    <a:pt x="776" y="1318"/>
                    <a:pt x="1297" y="754"/>
                    <a:pt x="1297" y="726"/>
                  </a:cubicBezTo>
                  <a:lnTo>
                    <a:pt x="1192" y="642"/>
                  </a:lnTo>
                  <a:lnTo>
                    <a:pt x="1100" y="571"/>
                  </a:lnTo>
                  <a:cubicBezTo>
                    <a:pt x="1058" y="536"/>
                    <a:pt x="1023" y="494"/>
                    <a:pt x="952" y="437"/>
                  </a:cubicBezTo>
                  <a:lnTo>
                    <a:pt x="867" y="346"/>
                  </a:lnTo>
                  <a:lnTo>
                    <a:pt x="832" y="310"/>
                  </a:lnTo>
                  <a:cubicBezTo>
                    <a:pt x="804" y="275"/>
                    <a:pt x="769" y="247"/>
                    <a:pt x="719" y="190"/>
                  </a:cubicBezTo>
                  <a:cubicBezTo>
                    <a:pt x="691" y="162"/>
                    <a:pt x="670" y="141"/>
                    <a:pt x="628" y="92"/>
                  </a:cubicBezTo>
                  <a:cubicBezTo>
                    <a:pt x="600" y="57"/>
                    <a:pt x="564" y="21"/>
                    <a:pt x="522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9" name="CustomShape 126"/>
            <p:cNvSpPr/>
            <p:nvPr/>
          </p:nvSpPr>
          <p:spPr>
            <a:xfrm>
              <a:off x="6957000" y="1568160"/>
              <a:ext cx="84960" cy="59040"/>
            </a:xfrm>
            <a:custGeom>
              <a:avLst/>
              <a:gdLst/>
              <a:ahLst/>
              <a:cxnLst/>
              <a:rect l="l" t="t" r="r" b="b"/>
              <a:pathLst>
                <a:path w="904" h="628">
                  <a:moveTo>
                    <a:pt x="903" y="0"/>
                  </a:moveTo>
                  <a:lnTo>
                    <a:pt x="522" y="64"/>
                  </a:lnTo>
                  <a:lnTo>
                    <a:pt x="1" y="628"/>
                  </a:lnTo>
                  <a:lnTo>
                    <a:pt x="381" y="56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0" name="CustomShape 127"/>
            <p:cNvSpPr/>
            <p:nvPr/>
          </p:nvSpPr>
          <p:spPr>
            <a:xfrm>
              <a:off x="6955200" y="1566360"/>
              <a:ext cx="88200" cy="62640"/>
            </a:xfrm>
            <a:custGeom>
              <a:avLst/>
              <a:gdLst/>
              <a:ahLst/>
              <a:cxnLst/>
              <a:rect l="l" t="t" r="r" b="b"/>
              <a:pathLst>
                <a:path w="939" h="670">
                  <a:moveTo>
                    <a:pt x="861" y="57"/>
                  </a:moveTo>
                  <a:lnTo>
                    <a:pt x="388" y="564"/>
                  </a:lnTo>
                  <a:lnTo>
                    <a:pt x="71" y="613"/>
                  </a:lnTo>
                  <a:lnTo>
                    <a:pt x="551" y="106"/>
                  </a:lnTo>
                  <a:lnTo>
                    <a:pt x="861" y="57"/>
                  </a:lnTo>
                  <a:close/>
                  <a:moveTo>
                    <a:pt x="917" y="0"/>
                  </a:moveTo>
                  <a:lnTo>
                    <a:pt x="522" y="71"/>
                  </a:lnTo>
                  <a:cubicBezTo>
                    <a:pt x="522" y="71"/>
                    <a:pt x="1" y="635"/>
                    <a:pt x="15" y="670"/>
                  </a:cubicBezTo>
                  <a:lnTo>
                    <a:pt x="410" y="599"/>
                  </a:lnTo>
                  <a:cubicBezTo>
                    <a:pt x="410" y="599"/>
                    <a:pt x="938" y="42"/>
                    <a:pt x="917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1" name="CustomShape 128"/>
            <p:cNvSpPr/>
            <p:nvPr/>
          </p:nvSpPr>
          <p:spPr>
            <a:xfrm>
              <a:off x="6906600" y="1496160"/>
              <a:ext cx="98280" cy="131040"/>
            </a:xfrm>
            <a:custGeom>
              <a:avLst/>
              <a:gdLst/>
              <a:ahLst/>
              <a:cxnLst/>
              <a:rect l="l" t="t" r="r" b="b"/>
              <a:pathLst>
                <a:path w="1044" h="1383">
                  <a:moveTo>
                    <a:pt x="529" y="1"/>
                  </a:moveTo>
                  <a:lnTo>
                    <a:pt x="0" y="558"/>
                  </a:lnTo>
                  <a:lnTo>
                    <a:pt x="522" y="1383"/>
                  </a:lnTo>
                  <a:lnTo>
                    <a:pt x="1043" y="8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2" name="CustomShape 129"/>
            <p:cNvSpPr/>
            <p:nvPr/>
          </p:nvSpPr>
          <p:spPr>
            <a:xfrm>
              <a:off x="6905880" y="1494720"/>
              <a:ext cx="101160" cy="134280"/>
            </a:xfrm>
            <a:custGeom>
              <a:avLst/>
              <a:gdLst/>
              <a:ahLst/>
              <a:cxnLst/>
              <a:rect l="l" t="t" r="r" b="b"/>
              <a:pathLst>
                <a:path w="1079" h="1418">
                  <a:moveTo>
                    <a:pt x="536" y="50"/>
                  </a:moveTo>
                  <a:lnTo>
                    <a:pt x="1029" y="833"/>
                  </a:lnTo>
                  <a:lnTo>
                    <a:pt x="536" y="1361"/>
                  </a:lnTo>
                  <a:lnTo>
                    <a:pt x="42" y="579"/>
                  </a:lnTo>
                  <a:lnTo>
                    <a:pt x="536" y="50"/>
                  </a:lnTo>
                  <a:close/>
                  <a:moveTo>
                    <a:pt x="529" y="1"/>
                  </a:moveTo>
                  <a:cubicBezTo>
                    <a:pt x="529" y="1"/>
                    <a:pt x="0" y="558"/>
                    <a:pt x="0" y="586"/>
                  </a:cubicBezTo>
                  <a:cubicBezTo>
                    <a:pt x="0" y="586"/>
                    <a:pt x="515" y="1404"/>
                    <a:pt x="536" y="1418"/>
                  </a:cubicBezTo>
                  <a:cubicBezTo>
                    <a:pt x="543" y="1418"/>
                    <a:pt x="550" y="1411"/>
                    <a:pt x="550" y="1411"/>
                  </a:cubicBezTo>
                  <a:cubicBezTo>
                    <a:pt x="550" y="1411"/>
                    <a:pt x="1079" y="847"/>
                    <a:pt x="1079" y="819"/>
                  </a:cubicBezTo>
                  <a:cubicBezTo>
                    <a:pt x="1079" y="819"/>
                    <a:pt x="564" y="1"/>
                    <a:pt x="529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3" name="CustomShape 130"/>
            <p:cNvSpPr/>
            <p:nvPr/>
          </p:nvSpPr>
          <p:spPr>
            <a:xfrm>
              <a:off x="7057440" y="1636920"/>
              <a:ext cx="55080" cy="87840"/>
            </a:xfrm>
            <a:custGeom>
              <a:avLst/>
              <a:gdLst/>
              <a:ahLst/>
              <a:cxnLst/>
              <a:rect l="l" t="t" r="r" b="b"/>
              <a:pathLst>
                <a:path w="593" h="931">
                  <a:moveTo>
                    <a:pt x="592" y="0"/>
                  </a:moveTo>
                  <a:lnTo>
                    <a:pt x="71" y="564"/>
                  </a:lnTo>
                  <a:lnTo>
                    <a:pt x="0" y="931"/>
                  </a:lnTo>
                  <a:lnTo>
                    <a:pt x="522" y="3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4" name="CustomShape 131"/>
            <p:cNvSpPr/>
            <p:nvPr/>
          </p:nvSpPr>
          <p:spPr>
            <a:xfrm>
              <a:off x="7056000" y="1635480"/>
              <a:ext cx="58680" cy="91080"/>
            </a:xfrm>
            <a:custGeom>
              <a:avLst/>
              <a:gdLst/>
              <a:ahLst/>
              <a:cxnLst/>
              <a:rect l="l" t="t" r="r" b="b"/>
              <a:pathLst>
                <a:path w="635" h="966">
                  <a:moveTo>
                    <a:pt x="578" y="85"/>
                  </a:moveTo>
                  <a:lnTo>
                    <a:pt x="529" y="374"/>
                  </a:lnTo>
                  <a:lnTo>
                    <a:pt x="56" y="874"/>
                  </a:lnTo>
                  <a:lnTo>
                    <a:pt x="113" y="592"/>
                  </a:lnTo>
                  <a:lnTo>
                    <a:pt x="578" y="85"/>
                  </a:lnTo>
                  <a:close/>
                  <a:moveTo>
                    <a:pt x="592" y="0"/>
                  </a:moveTo>
                  <a:lnTo>
                    <a:pt x="63" y="578"/>
                  </a:lnTo>
                  <a:cubicBezTo>
                    <a:pt x="63" y="578"/>
                    <a:pt x="0" y="945"/>
                    <a:pt x="21" y="966"/>
                  </a:cubicBezTo>
                  <a:cubicBezTo>
                    <a:pt x="28" y="966"/>
                    <a:pt x="35" y="966"/>
                    <a:pt x="35" y="959"/>
                  </a:cubicBezTo>
                  <a:lnTo>
                    <a:pt x="564" y="388"/>
                  </a:lnTo>
                  <a:cubicBezTo>
                    <a:pt x="564" y="388"/>
                    <a:pt x="634" y="21"/>
                    <a:pt x="592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5" name="CustomShape 132"/>
            <p:cNvSpPr/>
            <p:nvPr/>
          </p:nvSpPr>
          <p:spPr>
            <a:xfrm>
              <a:off x="6927120" y="1258200"/>
              <a:ext cx="508320" cy="490320"/>
            </a:xfrm>
            <a:custGeom>
              <a:avLst/>
              <a:gdLst/>
              <a:ahLst/>
              <a:cxnLst/>
              <a:rect l="l" t="t" r="r" b="b"/>
              <a:pathLst>
                <a:path w="5344" h="5154">
                  <a:moveTo>
                    <a:pt x="2462" y="2147"/>
                  </a:moveTo>
                  <a:cubicBezTo>
                    <a:pt x="2491" y="2147"/>
                    <a:pt x="2521" y="2151"/>
                    <a:pt x="2552" y="2158"/>
                  </a:cubicBezTo>
                  <a:cubicBezTo>
                    <a:pt x="2616" y="2179"/>
                    <a:pt x="2679" y="2200"/>
                    <a:pt x="2736" y="2235"/>
                  </a:cubicBezTo>
                  <a:cubicBezTo>
                    <a:pt x="2975" y="2383"/>
                    <a:pt x="3145" y="2651"/>
                    <a:pt x="3116" y="2834"/>
                  </a:cubicBezTo>
                  <a:cubicBezTo>
                    <a:pt x="3094" y="2946"/>
                    <a:pt x="3010" y="3000"/>
                    <a:pt x="2895" y="3000"/>
                  </a:cubicBezTo>
                  <a:cubicBezTo>
                    <a:pt x="2865" y="3000"/>
                    <a:pt x="2833" y="2997"/>
                    <a:pt x="2799" y="2989"/>
                  </a:cubicBezTo>
                  <a:cubicBezTo>
                    <a:pt x="2736" y="2975"/>
                    <a:pt x="2672" y="2947"/>
                    <a:pt x="2616" y="2912"/>
                  </a:cubicBezTo>
                  <a:cubicBezTo>
                    <a:pt x="2376" y="2771"/>
                    <a:pt x="2207" y="2503"/>
                    <a:pt x="2235" y="2313"/>
                  </a:cubicBezTo>
                  <a:cubicBezTo>
                    <a:pt x="2258" y="2205"/>
                    <a:pt x="2345" y="2147"/>
                    <a:pt x="2462" y="2147"/>
                  </a:cubicBezTo>
                  <a:close/>
                  <a:moveTo>
                    <a:pt x="1425" y="1"/>
                  </a:moveTo>
                  <a:lnTo>
                    <a:pt x="741" y="106"/>
                  </a:lnTo>
                  <a:lnTo>
                    <a:pt x="1030" y="564"/>
                  </a:lnTo>
                  <a:cubicBezTo>
                    <a:pt x="847" y="649"/>
                    <a:pt x="691" y="797"/>
                    <a:pt x="600" y="980"/>
                  </a:cubicBezTo>
                  <a:lnTo>
                    <a:pt x="120" y="698"/>
                  </a:lnTo>
                  <a:lnTo>
                    <a:pt x="1" y="1354"/>
                  </a:lnTo>
                  <a:lnTo>
                    <a:pt x="480" y="1636"/>
                  </a:lnTo>
                  <a:cubicBezTo>
                    <a:pt x="508" y="1911"/>
                    <a:pt x="579" y="2186"/>
                    <a:pt x="699" y="2433"/>
                  </a:cubicBezTo>
                  <a:lnTo>
                    <a:pt x="318" y="2496"/>
                  </a:lnTo>
                  <a:lnTo>
                    <a:pt x="832" y="3314"/>
                  </a:lnTo>
                  <a:lnTo>
                    <a:pt x="1213" y="3250"/>
                  </a:lnTo>
                  <a:cubicBezTo>
                    <a:pt x="1432" y="3518"/>
                    <a:pt x="1685" y="3765"/>
                    <a:pt x="1960" y="3969"/>
                  </a:cubicBezTo>
                  <a:lnTo>
                    <a:pt x="1890" y="4343"/>
                  </a:lnTo>
                  <a:lnTo>
                    <a:pt x="2743" y="4843"/>
                  </a:lnTo>
                  <a:lnTo>
                    <a:pt x="2806" y="4477"/>
                  </a:lnTo>
                  <a:cubicBezTo>
                    <a:pt x="2961" y="4547"/>
                    <a:pt x="3123" y="4597"/>
                    <a:pt x="3293" y="4639"/>
                  </a:cubicBezTo>
                  <a:cubicBezTo>
                    <a:pt x="3405" y="4667"/>
                    <a:pt x="3518" y="4681"/>
                    <a:pt x="3638" y="4695"/>
                  </a:cubicBezTo>
                  <a:lnTo>
                    <a:pt x="3927" y="5154"/>
                  </a:lnTo>
                  <a:lnTo>
                    <a:pt x="4611" y="5048"/>
                  </a:lnTo>
                  <a:lnTo>
                    <a:pt x="4315" y="4583"/>
                  </a:lnTo>
                  <a:cubicBezTo>
                    <a:pt x="4505" y="4498"/>
                    <a:pt x="4660" y="4357"/>
                    <a:pt x="4752" y="4174"/>
                  </a:cubicBezTo>
                  <a:lnTo>
                    <a:pt x="5231" y="4456"/>
                  </a:lnTo>
                  <a:lnTo>
                    <a:pt x="5344" y="3800"/>
                  </a:lnTo>
                  <a:lnTo>
                    <a:pt x="4872" y="3518"/>
                  </a:lnTo>
                  <a:cubicBezTo>
                    <a:pt x="4843" y="3243"/>
                    <a:pt x="4773" y="2968"/>
                    <a:pt x="4653" y="2722"/>
                  </a:cubicBezTo>
                  <a:lnTo>
                    <a:pt x="5034" y="2658"/>
                  </a:lnTo>
                  <a:lnTo>
                    <a:pt x="4519" y="1840"/>
                  </a:lnTo>
                  <a:lnTo>
                    <a:pt x="4132" y="1897"/>
                  </a:lnTo>
                  <a:cubicBezTo>
                    <a:pt x="3913" y="1629"/>
                    <a:pt x="3666" y="1389"/>
                    <a:pt x="3391" y="1178"/>
                  </a:cubicBezTo>
                  <a:lnTo>
                    <a:pt x="3455" y="811"/>
                  </a:lnTo>
                  <a:lnTo>
                    <a:pt x="2609" y="311"/>
                  </a:lnTo>
                  <a:lnTo>
                    <a:pt x="2545" y="677"/>
                  </a:lnTo>
                  <a:cubicBezTo>
                    <a:pt x="2383" y="607"/>
                    <a:pt x="2221" y="550"/>
                    <a:pt x="2052" y="515"/>
                  </a:cubicBezTo>
                  <a:cubicBezTo>
                    <a:pt x="1946" y="487"/>
                    <a:pt x="1826" y="466"/>
                    <a:pt x="1714" y="459"/>
                  </a:cubicBezTo>
                  <a:lnTo>
                    <a:pt x="1425" y="1"/>
                  </a:ln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6" name="CustomShape 133"/>
            <p:cNvSpPr/>
            <p:nvPr/>
          </p:nvSpPr>
          <p:spPr>
            <a:xfrm>
              <a:off x="6924960" y="1256400"/>
              <a:ext cx="512640" cy="494640"/>
            </a:xfrm>
            <a:custGeom>
              <a:avLst/>
              <a:gdLst/>
              <a:ahLst/>
              <a:cxnLst/>
              <a:rect l="l" t="t" r="r" b="b"/>
              <a:pathLst>
                <a:path w="5387" h="5196">
                  <a:moveTo>
                    <a:pt x="2475" y="2193"/>
                  </a:moveTo>
                  <a:cubicBezTo>
                    <a:pt x="2503" y="2193"/>
                    <a:pt x="2538" y="2200"/>
                    <a:pt x="2566" y="2207"/>
                  </a:cubicBezTo>
                  <a:cubicBezTo>
                    <a:pt x="2623" y="2221"/>
                    <a:pt x="2686" y="2242"/>
                    <a:pt x="2743" y="2277"/>
                  </a:cubicBezTo>
                  <a:cubicBezTo>
                    <a:pt x="2975" y="2411"/>
                    <a:pt x="3137" y="2679"/>
                    <a:pt x="3102" y="2855"/>
                  </a:cubicBezTo>
                  <a:cubicBezTo>
                    <a:pt x="3102" y="2898"/>
                    <a:pt x="3074" y="2940"/>
                    <a:pt x="3032" y="2968"/>
                  </a:cubicBezTo>
                  <a:cubicBezTo>
                    <a:pt x="2992" y="2990"/>
                    <a:pt x="2947" y="3001"/>
                    <a:pt x="2901" y="3001"/>
                  </a:cubicBezTo>
                  <a:cubicBezTo>
                    <a:pt x="2874" y="3001"/>
                    <a:pt x="2847" y="2997"/>
                    <a:pt x="2820" y="2989"/>
                  </a:cubicBezTo>
                  <a:cubicBezTo>
                    <a:pt x="2757" y="2975"/>
                    <a:pt x="2700" y="2947"/>
                    <a:pt x="2644" y="2919"/>
                  </a:cubicBezTo>
                  <a:cubicBezTo>
                    <a:pt x="2411" y="2778"/>
                    <a:pt x="2242" y="2517"/>
                    <a:pt x="2277" y="2341"/>
                  </a:cubicBezTo>
                  <a:cubicBezTo>
                    <a:pt x="2284" y="2291"/>
                    <a:pt x="2313" y="2249"/>
                    <a:pt x="2348" y="2228"/>
                  </a:cubicBezTo>
                  <a:cubicBezTo>
                    <a:pt x="2383" y="2200"/>
                    <a:pt x="2432" y="2193"/>
                    <a:pt x="2475" y="2193"/>
                  </a:cubicBezTo>
                  <a:close/>
                  <a:moveTo>
                    <a:pt x="2484" y="2150"/>
                  </a:moveTo>
                  <a:cubicBezTo>
                    <a:pt x="2430" y="2150"/>
                    <a:pt x="2377" y="2165"/>
                    <a:pt x="2327" y="2193"/>
                  </a:cubicBezTo>
                  <a:cubicBezTo>
                    <a:pt x="2277" y="2228"/>
                    <a:pt x="2242" y="2277"/>
                    <a:pt x="2235" y="2334"/>
                  </a:cubicBezTo>
                  <a:cubicBezTo>
                    <a:pt x="2200" y="2531"/>
                    <a:pt x="2376" y="2806"/>
                    <a:pt x="2623" y="2954"/>
                  </a:cubicBezTo>
                  <a:cubicBezTo>
                    <a:pt x="2686" y="2989"/>
                    <a:pt x="2750" y="3017"/>
                    <a:pt x="2813" y="3032"/>
                  </a:cubicBezTo>
                  <a:cubicBezTo>
                    <a:pt x="2848" y="3039"/>
                    <a:pt x="2884" y="3046"/>
                    <a:pt x="2912" y="3046"/>
                  </a:cubicBezTo>
                  <a:cubicBezTo>
                    <a:pt x="2968" y="3046"/>
                    <a:pt x="3018" y="3032"/>
                    <a:pt x="3067" y="3003"/>
                  </a:cubicBezTo>
                  <a:cubicBezTo>
                    <a:pt x="3109" y="2968"/>
                    <a:pt x="3144" y="2919"/>
                    <a:pt x="3152" y="2862"/>
                  </a:cubicBezTo>
                  <a:cubicBezTo>
                    <a:pt x="3187" y="2672"/>
                    <a:pt x="3011" y="2390"/>
                    <a:pt x="2764" y="2242"/>
                  </a:cubicBezTo>
                  <a:cubicBezTo>
                    <a:pt x="2707" y="2207"/>
                    <a:pt x="2644" y="2179"/>
                    <a:pt x="2573" y="2165"/>
                  </a:cubicBezTo>
                  <a:cubicBezTo>
                    <a:pt x="2544" y="2155"/>
                    <a:pt x="2514" y="2150"/>
                    <a:pt x="2484" y="2150"/>
                  </a:cubicBezTo>
                  <a:close/>
                  <a:moveTo>
                    <a:pt x="1431" y="43"/>
                  </a:moveTo>
                  <a:cubicBezTo>
                    <a:pt x="1431" y="43"/>
                    <a:pt x="1713" y="487"/>
                    <a:pt x="1735" y="501"/>
                  </a:cubicBezTo>
                  <a:cubicBezTo>
                    <a:pt x="1847" y="508"/>
                    <a:pt x="1960" y="529"/>
                    <a:pt x="2073" y="550"/>
                  </a:cubicBezTo>
                  <a:cubicBezTo>
                    <a:pt x="2228" y="585"/>
                    <a:pt x="2390" y="642"/>
                    <a:pt x="2588" y="698"/>
                  </a:cubicBezTo>
                  <a:lnTo>
                    <a:pt x="2651" y="360"/>
                  </a:lnTo>
                  <a:lnTo>
                    <a:pt x="3455" y="839"/>
                  </a:lnTo>
                  <a:cubicBezTo>
                    <a:pt x="3455" y="839"/>
                    <a:pt x="3391" y="1192"/>
                    <a:pt x="3398" y="1213"/>
                  </a:cubicBezTo>
                  <a:cubicBezTo>
                    <a:pt x="3680" y="1431"/>
                    <a:pt x="3934" y="1671"/>
                    <a:pt x="4160" y="1939"/>
                  </a:cubicBezTo>
                  <a:lnTo>
                    <a:pt x="4526" y="1883"/>
                  </a:lnTo>
                  <a:lnTo>
                    <a:pt x="5020" y="2658"/>
                  </a:lnTo>
                  <a:cubicBezTo>
                    <a:pt x="5020" y="2658"/>
                    <a:pt x="4667" y="2714"/>
                    <a:pt x="4653" y="2750"/>
                  </a:cubicBezTo>
                  <a:cubicBezTo>
                    <a:pt x="4773" y="3003"/>
                    <a:pt x="4850" y="3278"/>
                    <a:pt x="4879" y="3560"/>
                  </a:cubicBezTo>
                  <a:lnTo>
                    <a:pt x="5344" y="3835"/>
                  </a:lnTo>
                  <a:lnTo>
                    <a:pt x="5238" y="4441"/>
                  </a:lnTo>
                  <a:cubicBezTo>
                    <a:pt x="5238" y="4441"/>
                    <a:pt x="4799" y="4180"/>
                    <a:pt x="4753" y="4180"/>
                  </a:cubicBezTo>
                  <a:cubicBezTo>
                    <a:pt x="4753" y="4180"/>
                    <a:pt x="4752" y="4181"/>
                    <a:pt x="4752" y="4181"/>
                  </a:cubicBezTo>
                  <a:cubicBezTo>
                    <a:pt x="4653" y="4364"/>
                    <a:pt x="4505" y="4519"/>
                    <a:pt x="4322" y="4618"/>
                  </a:cubicBezTo>
                  <a:lnTo>
                    <a:pt x="4597" y="5055"/>
                  </a:lnTo>
                  <a:lnTo>
                    <a:pt x="3962" y="5153"/>
                  </a:lnTo>
                  <a:cubicBezTo>
                    <a:pt x="3962" y="5153"/>
                    <a:pt x="3673" y="4702"/>
                    <a:pt x="3659" y="4695"/>
                  </a:cubicBezTo>
                  <a:cubicBezTo>
                    <a:pt x="3546" y="4681"/>
                    <a:pt x="3433" y="4667"/>
                    <a:pt x="3321" y="4639"/>
                  </a:cubicBezTo>
                  <a:cubicBezTo>
                    <a:pt x="3152" y="4597"/>
                    <a:pt x="2989" y="4547"/>
                    <a:pt x="2827" y="4477"/>
                  </a:cubicBezTo>
                  <a:cubicBezTo>
                    <a:pt x="2820" y="4477"/>
                    <a:pt x="2820" y="4477"/>
                    <a:pt x="2806" y="4491"/>
                  </a:cubicBezTo>
                  <a:lnTo>
                    <a:pt x="2743" y="4829"/>
                  </a:lnTo>
                  <a:lnTo>
                    <a:pt x="1939" y="4350"/>
                  </a:lnTo>
                  <a:cubicBezTo>
                    <a:pt x="1939" y="4350"/>
                    <a:pt x="2002" y="3997"/>
                    <a:pt x="1995" y="3976"/>
                  </a:cubicBezTo>
                  <a:cubicBezTo>
                    <a:pt x="1713" y="3765"/>
                    <a:pt x="1460" y="3518"/>
                    <a:pt x="1234" y="3250"/>
                  </a:cubicBezTo>
                  <a:lnTo>
                    <a:pt x="868" y="3314"/>
                  </a:lnTo>
                  <a:lnTo>
                    <a:pt x="374" y="2531"/>
                  </a:lnTo>
                  <a:cubicBezTo>
                    <a:pt x="374" y="2531"/>
                    <a:pt x="727" y="2475"/>
                    <a:pt x="741" y="2447"/>
                  </a:cubicBezTo>
                  <a:cubicBezTo>
                    <a:pt x="621" y="2186"/>
                    <a:pt x="543" y="1918"/>
                    <a:pt x="515" y="1636"/>
                  </a:cubicBezTo>
                  <a:lnTo>
                    <a:pt x="50" y="1354"/>
                  </a:lnTo>
                  <a:lnTo>
                    <a:pt x="156" y="748"/>
                  </a:lnTo>
                  <a:cubicBezTo>
                    <a:pt x="156" y="748"/>
                    <a:pt x="595" y="1009"/>
                    <a:pt x="634" y="1009"/>
                  </a:cubicBezTo>
                  <a:cubicBezTo>
                    <a:pt x="634" y="1009"/>
                    <a:pt x="635" y="1009"/>
                    <a:pt x="635" y="1008"/>
                  </a:cubicBezTo>
                  <a:cubicBezTo>
                    <a:pt x="741" y="825"/>
                    <a:pt x="889" y="670"/>
                    <a:pt x="1072" y="571"/>
                  </a:cubicBezTo>
                  <a:lnTo>
                    <a:pt x="797" y="141"/>
                  </a:lnTo>
                  <a:lnTo>
                    <a:pt x="1431" y="43"/>
                  </a:lnTo>
                  <a:close/>
                  <a:moveTo>
                    <a:pt x="1439" y="0"/>
                  </a:moveTo>
                  <a:cubicBezTo>
                    <a:pt x="1439" y="0"/>
                    <a:pt x="755" y="106"/>
                    <a:pt x="741" y="141"/>
                  </a:cubicBezTo>
                  <a:lnTo>
                    <a:pt x="1023" y="578"/>
                  </a:lnTo>
                  <a:cubicBezTo>
                    <a:pt x="846" y="663"/>
                    <a:pt x="698" y="797"/>
                    <a:pt x="607" y="973"/>
                  </a:cubicBezTo>
                  <a:cubicBezTo>
                    <a:pt x="607" y="973"/>
                    <a:pt x="178" y="712"/>
                    <a:pt x="124" y="712"/>
                  </a:cubicBezTo>
                  <a:cubicBezTo>
                    <a:pt x="122" y="712"/>
                    <a:pt x="121" y="712"/>
                    <a:pt x="120" y="712"/>
                  </a:cubicBezTo>
                  <a:cubicBezTo>
                    <a:pt x="120" y="712"/>
                    <a:pt x="0" y="1368"/>
                    <a:pt x="15" y="1389"/>
                  </a:cubicBezTo>
                  <a:lnTo>
                    <a:pt x="480" y="1671"/>
                  </a:lnTo>
                  <a:cubicBezTo>
                    <a:pt x="508" y="1932"/>
                    <a:pt x="571" y="2193"/>
                    <a:pt x="691" y="2439"/>
                  </a:cubicBezTo>
                  <a:cubicBezTo>
                    <a:pt x="691" y="2439"/>
                    <a:pt x="332" y="2496"/>
                    <a:pt x="318" y="2524"/>
                  </a:cubicBezTo>
                  <a:cubicBezTo>
                    <a:pt x="318" y="2524"/>
                    <a:pt x="832" y="3349"/>
                    <a:pt x="853" y="3356"/>
                  </a:cubicBezTo>
                  <a:lnTo>
                    <a:pt x="1227" y="3299"/>
                  </a:lnTo>
                  <a:cubicBezTo>
                    <a:pt x="1446" y="3560"/>
                    <a:pt x="1685" y="3793"/>
                    <a:pt x="1953" y="4004"/>
                  </a:cubicBezTo>
                  <a:cubicBezTo>
                    <a:pt x="1932" y="4124"/>
                    <a:pt x="1911" y="4251"/>
                    <a:pt x="1904" y="4378"/>
                  </a:cubicBezTo>
                  <a:cubicBezTo>
                    <a:pt x="1904" y="4378"/>
                    <a:pt x="2727" y="4872"/>
                    <a:pt x="2783" y="4872"/>
                  </a:cubicBezTo>
                  <a:cubicBezTo>
                    <a:pt x="2784" y="4872"/>
                    <a:pt x="2784" y="4872"/>
                    <a:pt x="2785" y="4871"/>
                  </a:cubicBezTo>
                  <a:lnTo>
                    <a:pt x="2841" y="4526"/>
                  </a:lnTo>
                  <a:cubicBezTo>
                    <a:pt x="2996" y="4589"/>
                    <a:pt x="3152" y="4646"/>
                    <a:pt x="3314" y="4681"/>
                  </a:cubicBezTo>
                  <a:cubicBezTo>
                    <a:pt x="3419" y="4709"/>
                    <a:pt x="3532" y="4723"/>
                    <a:pt x="3645" y="4738"/>
                  </a:cubicBezTo>
                  <a:cubicBezTo>
                    <a:pt x="3645" y="4738"/>
                    <a:pt x="3927" y="5189"/>
                    <a:pt x="3948" y="5196"/>
                  </a:cubicBezTo>
                  <a:lnTo>
                    <a:pt x="3955" y="5196"/>
                  </a:lnTo>
                  <a:cubicBezTo>
                    <a:pt x="3955" y="5196"/>
                    <a:pt x="4632" y="5090"/>
                    <a:pt x="4646" y="5055"/>
                  </a:cubicBezTo>
                  <a:lnTo>
                    <a:pt x="4371" y="4618"/>
                  </a:lnTo>
                  <a:cubicBezTo>
                    <a:pt x="4547" y="4533"/>
                    <a:pt x="4688" y="4392"/>
                    <a:pt x="4780" y="4223"/>
                  </a:cubicBezTo>
                  <a:cubicBezTo>
                    <a:pt x="4780" y="4223"/>
                    <a:pt x="5215" y="4484"/>
                    <a:pt x="5270" y="4484"/>
                  </a:cubicBezTo>
                  <a:cubicBezTo>
                    <a:pt x="5271" y="4484"/>
                    <a:pt x="5272" y="4484"/>
                    <a:pt x="5273" y="4484"/>
                  </a:cubicBezTo>
                  <a:cubicBezTo>
                    <a:pt x="5273" y="4484"/>
                    <a:pt x="5386" y="3828"/>
                    <a:pt x="5379" y="3807"/>
                  </a:cubicBezTo>
                  <a:lnTo>
                    <a:pt x="4914" y="3525"/>
                  </a:lnTo>
                  <a:cubicBezTo>
                    <a:pt x="4886" y="3257"/>
                    <a:pt x="4815" y="2996"/>
                    <a:pt x="4702" y="2757"/>
                  </a:cubicBezTo>
                  <a:cubicBezTo>
                    <a:pt x="4702" y="2757"/>
                    <a:pt x="5062" y="2700"/>
                    <a:pt x="5076" y="2665"/>
                  </a:cubicBezTo>
                  <a:cubicBezTo>
                    <a:pt x="5076" y="2665"/>
                    <a:pt x="4561" y="1847"/>
                    <a:pt x="4533" y="1840"/>
                  </a:cubicBezTo>
                  <a:lnTo>
                    <a:pt x="4167" y="1897"/>
                  </a:lnTo>
                  <a:cubicBezTo>
                    <a:pt x="3948" y="1636"/>
                    <a:pt x="3708" y="1396"/>
                    <a:pt x="3441" y="1192"/>
                  </a:cubicBezTo>
                  <a:cubicBezTo>
                    <a:pt x="3462" y="1065"/>
                    <a:pt x="3476" y="938"/>
                    <a:pt x="3490" y="811"/>
                  </a:cubicBezTo>
                  <a:cubicBezTo>
                    <a:pt x="3490" y="811"/>
                    <a:pt x="2667" y="324"/>
                    <a:pt x="2611" y="324"/>
                  </a:cubicBezTo>
                  <a:cubicBezTo>
                    <a:pt x="2610" y="324"/>
                    <a:pt x="2609" y="324"/>
                    <a:pt x="2609" y="325"/>
                  </a:cubicBezTo>
                  <a:lnTo>
                    <a:pt x="2545" y="663"/>
                  </a:lnTo>
                  <a:cubicBezTo>
                    <a:pt x="2397" y="600"/>
                    <a:pt x="2242" y="550"/>
                    <a:pt x="2080" y="515"/>
                  </a:cubicBezTo>
                  <a:cubicBezTo>
                    <a:pt x="1974" y="487"/>
                    <a:pt x="1862" y="466"/>
                    <a:pt x="1749" y="459"/>
                  </a:cubicBezTo>
                  <a:cubicBezTo>
                    <a:pt x="1749" y="459"/>
                    <a:pt x="1460" y="7"/>
                    <a:pt x="143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7" name="CustomShape 134"/>
            <p:cNvSpPr/>
            <p:nvPr/>
          </p:nvSpPr>
          <p:spPr>
            <a:xfrm>
              <a:off x="7057440" y="1672560"/>
              <a:ext cx="129960" cy="100440"/>
            </a:xfrm>
            <a:custGeom>
              <a:avLst/>
              <a:gdLst/>
              <a:ahLst/>
              <a:cxnLst/>
              <a:rect l="l" t="t" r="r" b="b"/>
              <a:pathLst>
                <a:path w="1375" h="1066">
                  <a:moveTo>
                    <a:pt x="522" y="1"/>
                  </a:moveTo>
                  <a:lnTo>
                    <a:pt x="0" y="558"/>
                  </a:lnTo>
                  <a:lnTo>
                    <a:pt x="846" y="1065"/>
                  </a:lnTo>
                  <a:lnTo>
                    <a:pt x="1375" y="50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8" name="CustomShape 135"/>
            <p:cNvSpPr/>
            <p:nvPr/>
          </p:nvSpPr>
          <p:spPr>
            <a:xfrm>
              <a:off x="7056360" y="1671120"/>
              <a:ext cx="132120" cy="103680"/>
            </a:xfrm>
            <a:custGeom>
              <a:avLst/>
              <a:gdLst/>
              <a:ahLst/>
              <a:cxnLst/>
              <a:rect l="l" t="t" r="r" b="b"/>
              <a:pathLst>
                <a:path w="1403" h="1101">
                  <a:moveTo>
                    <a:pt x="543" y="43"/>
                  </a:moveTo>
                  <a:lnTo>
                    <a:pt x="1354" y="522"/>
                  </a:lnTo>
                  <a:lnTo>
                    <a:pt x="860" y="1051"/>
                  </a:lnTo>
                  <a:lnTo>
                    <a:pt x="49" y="572"/>
                  </a:lnTo>
                  <a:lnTo>
                    <a:pt x="543" y="43"/>
                  </a:lnTo>
                  <a:close/>
                  <a:moveTo>
                    <a:pt x="522" y="1"/>
                  </a:moveTo>
                  <a:cubicBezTo>
                    <a:pt x="522" y="1"/>
                    <a:pt x="0" y="558"/>
                    <a:pt x="7" y="593"/>
                  </a:cubicBezTo>
                  <a:cubicBezTo>
                    <a:pt x="7" y="593"/>
                    <a:pt x="853" y="1100"/>
                    <a:pt x="860" y="1100"/>
                  </a:cubicBezTo>
                  <a:cubicBezTo>
                    <a:pt x="867" y="1100"/>
                    <a:pt x="874" y="1100"/>
                    <a:pt x="881" y="1093"/>
                  </a:cubicBezTo>
                  <a:cubicBezTo>
                    <a:pt x="881" y="1093"/>
                    <a:pt x="1403" y="529"/>
                    <a:pt x="1396" y="501"/>
                  </a:cubicBezTo>
                  <a:cubicBezTo>
                    <a:pt x="1396" y="501"/>
                    <a:pt x="550" y="1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9" name="CustomShape 136"/>
            <p:cNvSpPr/>
            <p:nvPr/>
          </p:nvSpPr>
          <p:spPr>
            <a:xfrm>
              <a:off x="5735520" y="1902240"/>
              <a:ext cx="1739880" cy="1585800"/>
            </a:xfrm>
            <a:custGeom>
              <a:avLst/>
              <a:gdLst/>
              <a:ahLst/>
              <a:cxnLst/>
              <a:rect l="l" t="t" r="r" b="b"/>
              <a:pathLst>
                <a:path w="18244" h="16632">
                  <a:moveTo>
                    <a:pt x="6782" y="1"/>
                  </a:moveTo>
                  <a:lnTo>
                    <a:pt x="6711" y="29"/>
                  </a:lnTo>
                  <a:lnTo>
                    <a:pt x="6641" y="50"/>
                  </a:lnTo>
                  <a:lnTo>
                    <a:pt x="6563" y="78"/>
                  </a:lnTo>
                  <a:lnTo>
                    <a:pt x="6521" y="99"/>
                  </a:lnTo>
                  <a:cubicBezTo>
                    <a:pt x="6486" y="113"/>
                    <a:pt x="6457" y="121"/>
                    <a:pt x="6429" y="135"/>
                  </a:cubicBezTo>
                  <a:lnTo>
                    <a:pt x="6317" y="184"/>
                  </a:lnTo>
                  <a:lnTo>
                    <a:pt x="6168" y="247"/>
                  </a:lnTo>
                  <a:lnTo>
                    <a:pt x="6049" y="304"/>
                  </a:lnTo>
                  <a:lnTo>
                    <a:pt x="5978" y="332"/>
                  </a:lnTo>
                  <a:lnTo>
                    <a:pt x="5908" y="374"/>
                  </a:lnTo>
                  <a:lnTo>
                    <a:pt x="5844" y="403"/>
                  </a:lnTo>
                  <a:lnTo>
                    <a:pt x="5774" y="438"/>
                  </a:lnTo>
                  <a:lnTo>
                    <a:pt x="5710" y="473"/>
                  </a:lnTo>
                  <a:cubicBezTo>
                    <a:pt x="5548" y="558"/>
                    <a:pt x="5386" y="649"/>
                    <a:pt x="5224" y="741"/>
                  </a:cubicBezTo>
                  <a:lnTo>
                    <a:pt x="5146" y="797"/>
                  </a:lnTo>
                  <a:cubicBezTo>
                    <a:pt x="5111" y="818"/>
                    <a:pt x="5076" y="840"/>
                    <a:pt x="5048" y="861"/>
                  </a:cubicBezTo>
                  <a:lnTo>
                    <a:pt x="4949" y="917"/>
                  </a:lnTo>
                  <a:cubicBezTo>
                    <a:pt x="4900" y="952"/>
                    <a:pt x="4843" y="995"/>
                    <a:pt x="4787" y="1030"/>
                  </a:cubicBezTo>
                  <a:cubicBezTo>
                    <a:pt x="4688" y="1100"/>
                    <a:pt x="4582" y="1178"/>
                    <a:pt x="4484" y="1255"/>
                  </a:cubicBezTo>
                  <a:cubicBezTo>
                    <a:pt x="4131" y="1523"/>
                    <a:pt x="3800" y="1812"/>
                    <a:pt x="3497" y="2137"/>
                  </a:cubicBezTo>
                  <a:cubicBezTo>
                    <a:pt x="3384" y="2249"/>
                    <a:pt x="3278" y="2369"/>
                    <a:pt x="3173" y="2489"/>
                  </a:cubicBezTo>
                  <a:lnTo>
                    <a:pt x="3102" y="2574"/>
                  </a:lnTo>
                  <a:lnTo>
                    <a:pt x="3024" y="2672"/>
                  </a:lnTo>
                  <a:cubicBezTo>
                    <a:pt x="2975" y="2736"/>
                    <a:pt x="2926" y="2799"/>
                    <a:pt x="2876" y="2863"/>
                  </a:cubicBezTo>
                  <a:cubicBezTo>
                    <a:pt x="2785" y="2968"/>
                    <a:pt x="2707" y="3081"/>
                    <a:pt x="2630" y="3194"/>
                  </a:cubicBezTo>
                  <a:cubicBezTo>
                    <a:pt x="2439" y="3476"/>
                    <a:pt x="2256" y="3772"/>
                    <a:pt x="2094" y="4075"/>
                  </a:cubicBezTo>
                  <a:cubicBezTo>
                    <a:pt x="1953" y="4357"/>
                    <a:pt x="1819" y="4646"/>
                    <a:pt x="1699" y="4942"/>
                  </a:cubicBezTo>
                  <a:cubicBezTo>
                    <a:pt x="1664" y="5048"/>
                    <a:pt x="1622" y="5147"/>
                    <a:pt x="1586" y="5252"/>
                  </a:cubicBezTo>
                  <a:cubicBezTo>
                    <a:pt x="1530" y="5407"/>
                    <a:pt x="1488" y="5541"/>
                    <a:pt x="1452" y="5682"/>
                  </a:cubicBezTo>
                  <a:cubicBezTo>
                    <a:pt x="0" y="10701"/>
                    <a:pt x="3342" y="15840"/>
                    <a:pt x="8516" y="16552"/>
                  </a:cubicBezTo>
                  <a:cubicBezTo>
                    <a:pt x="8593" y="16566"/>
                    <a:pt x="8678" y="16574"/>
                    <a:pt x="8763" y="16581"/>
                  </a:cubicBezTo>
                  <a:cubicBezTo>
                    <a:pt x="9069" y="16615"/>
                    <a:pt x="9376" y="16631"/>
                    <a:pt x="9683" y="16631"/>
                  </a:cubicBezTo>
                  <a:cubicBezTo>
                    <a:pt x="10394" y="16631"/>
                    <a:pt x="11104" y="16541"/>
                    <a:pt x="11794" y="16369"/>
                  </a:cubicBezTo>
                  <a:cubicBezTo>
                    <a:pt x="12196" y="16263"/>
                    <a:pt x="12590" y="16136"/>
                    <a:pt x="12971" y="15974"/>
                  </a:cubicBezTo>
                  <a:cubicBezTo>
                    <a:pt x="13056" y="15939"/>
                    <a:pt x="13133" y="15911"/>
                    <a:pt x="13211" y="15876"/>
                  </a:cubicBezTo>
                  <a:cubicBezTo>
                    <a:pt x="13408" y="15784"/>
                    <a:pt x="13605" y="15685"/>
                    <a:pt x="13796" y="15580"/>
                  </a:cubicBezTo>
                  <a:lnTo>
                    <a:pt x="18209" y="8904"/>
                  </a:lnTo>
                  <a:cubicBezTo>
                    <a:pt x="18209" y="8848"/>
                    <a:pt x="18216" y="8791"/>
                    <a:pt x="18223" y="8735"/>
                  </a:cubicBezTo>
                  <a:lnTo>
                    <a:pt x="18223" y="8685"/>
                  </a:lnTo>
                  <a:cubicBezTo>
                    <a:pt x="18237" y="8481"/>
                    <a:pt x="18244" y="8277"/>
                    <a:pt x="18244" y="8065"/>
                  </a:cubicBezTo>
                  <a:lnTo>
                    <a:pt x="18244" y="7952"/>
                  </a:lnTo>
                  <a:lnTo>
                    <a:pt x="18244" y="7882"/>
                  </a:lnTo>
                  <a:lnTo>
                    <a:pt x="18244" y="7762"/>
                  </a:lnTo>
                  <a:cubicBezTo>
                    <a:pt x="18244" y="7684"/>
                    <a:pt x="18237" y="7607"/>
                    <a:pt x="18230" y="7536"/>
                  </a:cubicBezTo>
                  <a:cubicBezTo>
                    <a:pt x="18230" y="7494"/>
                    <a:pt x="18230" y="7459"/>
                    <a:pt x="18223" y="7417"/>
                  </a:cubicBezTo>
                  <a:cubicBezTo>
                    <a:pt x="18223" y="7388"/>
                    <a:pt x="18216" y="7353"/>
                    <a:pt x="18216" y="7325"/>
                  </a:cubicBezTo>
                  <a:cubicBezTo>
                    <a:pt x="18216" y="7290"/>
                    <a:pt x="18209" y="7283"/>
                    <a:pt x="18209" y="7261"/>
                  </a:cubicBezTo>
                  <a:cubicBezTo>
                    <a:pt x="18202" y="7191"/>
                    <a:pt x="18195" y="7128"/>
                    <a:pt x="18188" y="7064"/>
                  </a:cubicBezTo>
                  <a:cubicBezTo>
                    <a:pt x="18188" y="7036"/>
                    <a:pt x="18180" y="7008"/>
                    <a:pt x="18180" y="6987"/>
                  </a:cubicBezTo>
                  <a:cubicBezTo>
                    <a:pt x="18180" y="6965"/>
                    <a:pt x="18173" y="6944"/>
                    <a:pt x="18173" y="6923"/>
                  </a:cubicBezTo>
                  <a:lnTo>
                    <a:pt x="18166" y="6867"/>
                  </a:lnTo>
                  <a:cubicBezTo>
                    <a:pt x="18152" y="6796"/>
                    <a:pt x="18145" y="6733"/>
                    <a:pt x="18131" y="6669"/>
                  </a:cubicBezTo>
                  <a:cubicBezTo>
                    <a:pt x="18131" y="6634"/>
                    <a:pt x="18124" y="6606"/>
                    <a:pt x="18117" y="6571"/>
                  </a:cubicBezTo>
                  <a:cubicBezTo>
                    <a:pt x="18110" y="6542"/>
                    <a:pt x="18103" y="6507"/>
                    <a:pt x="18103" y="6472"/>
                  </a:cubicBezTo>
                  <a:cubicBezTo>
                    <a:pt x="17941" y="5647"/>
                    <a:pt x="17666" y="4844"/>
                    <a:pt x="17278" y="4103"/>
                  </a:cubicBezTo>
                  <a:cubicBezTo>
                    <a:pt x="17179" y="3920"/>
                    <a:pt x="17081" y="3744"/>
                    <a:pt x="16975" y="3575"/>
                  </a:cubicBezTo>
                  <a:cubicBezTo>
                    <a:pt x="16764" y="3229"/>
                    <a:pt x="16531" y="2905"/>
                    <a:pt x="16277" y="2595"/>
                  </a:cubicBezTo>
                  <a:cubicBezTo>
                    <a:pt x="16171" y="2722"/>
                    <a:pt x="16066" y="2849"/>
                    <a:pt x="15953" y="2968"/>
                  </a:cubicBezTo>
                  <a:cubicBezTo>
                    <a:pt x="14931" y="4033"/>
                    <a:pt x="13531" y="4616"/>
                    <a:pt x="12093" y="4616"/>
                  </a:cubicBezTo>
                  <a:cubicBezTo>
                    <a:pt x="11617" y="4616"/>
                    <a:pt x="11138" y="4552"/>
                    <a:pt x="10666" y="4421"/>
                  </a:cubicBezTo>
                  <a:cubicBezTo>
                    <a:pt x="8770" y="3899"/>
                    <a:pt x="7310" y="2383"/>
                    <a:pt x="6866" y="466"/>
                  </a:cubicBezTo>
                  <a:cubicBezTo>
                    <a:pt x="6831" y="311"/>
                    <a:pt x="6803" y="156"/>
                    <a:pt x="6782" y="1"/>
                  </a:cubicBezTo>
                  <a:close/>
                </a:path>
              </a:pathLst>
            </a:custGeom>
            <a:solidFill>
              <a:srgbClr val="F4EEE9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0" name="CustomShape 137"/>
            <p:cNvSpPr/>
            <p:nvPr/>
          </p:nvSpPr>
          <p:spPr>
            <a:xfrm>
              <a:off x="5733360" y="1900800"/>
              <a:ext cx="1744200" cy="1590120"/>
            </a:xfrm>
            <a:custGeom>
              <a:avLst/>
              <a:gdLst/>
              <a:ahLst/>
              <a:cxnLst/>
              <a:rect l="l" t="t" r="r" b="b"/>
              <a:pathLst>
                <a:path w="18287" h="16673">
                  <a:moveTo>
                    <a:pt x="6803" y="1"/>
                  </a:moveTo>
                  <a:lnTo>
                    <a:pt x="6725" y="29"/>
                  </a:lnTo>
                  <a:cubicBezTo>
                    <a:pt x="6704" y="36"/>
                    <a:pt x="6676" y="43"/>
                    <a:pt x="6655" y="57"/>
                  </a:cubicBezTo>
                  <a:lnTo>
                    <a:pt x="6584" y="85"/>
                  </a:lnTo>
                  <a:lnTo>
                    <a:pt x="6535" y="99"/>
                  </a:lnTo>
                  <a:cubicBezTo>
                    <a:pt x="6507" y="113"/>
                    <a:pt x="6478" y="127"/>
                    <a:pt x="6450" y="135"/>
                  </a:cubicBezTo>
                  <a:lnTo>
                    <a:pt x="6401" y="156"/>
                  </a:lnTo>
                  <a:lnTo>
                    <a:pt x="6338" y="184"/>
                  </a:lnTo>
                  <a:lnTo>
                    <a:pt x="6189" y="247"/>
                  </a:lnTo>
                  <a:lnTo>
                    <a:pt x="6063" y="304"/>
                  </a:lnTo>
                  <a:lnTo>
                    <a:pt x="5999" y="339"/>
                  </a:lnTo>
                  <a:lnTo>
                    <a:pt x="5865" y="402"/>
                  </a:lnTo>
                  <a:lnTo>
                    <a:pt x="5795" y="438"/>
                  </a:lnTo>
                  <a:lnTo>
                    <a:pt x="5731" y="473"/>
                  </a:lnTo>
                  <a:cubicBezTo>
                    <a:pt x="5562" y="557"/>
                    <a:pt x="5400" y="649"/>
                    <a:pt x="5245" y="748"/>
                  </a:cubicBezTo>
                  <a:lnTo>
                    <a:pt x="5160" y="797"/>
                  </a:lnTo>
                  <a:lnTo>
                    <a:pt x="5062" y="861"/>
                  </a:lnTo>
                  <a:cubicBezTo>
                    <a:pt x="5026" y="882"/>
                    <a:pt x="4998" y="903"/>
                    <a:pt x="4963" y="924"/>
                  </a:cubicBezTo>
                  <a:cubicBezTo>
                    <a:pt x="4914" y="952"/>
                    <a:pt x="4871" y="988"/>
                    <a:pt x="4801" y="1037"/>
                  </a:cubicBezTo>
                  <a:cubicBezTo>
                    <a:pt x="4702" y="1107"/>
                    <a:pt x="4596" y="1178"/>
                    <a:pt x="4498" y="1255"/>
                  </a:cubicBezTo>
                  <a:cubicBezTo>
                    <a:pt x="4145" y="1530"/>
                    <a:pt x="3814" y="1826"/>
                    <a:pt x="3504" y="2144"/>
                  </a:cubicBezTo>
                  <a:cubicBezTo>
                    <a:pt x="3391" y="2256"/>
                    <a:pt x="3285" y="2376"/>
                    <a:pt x="3186" y="2496"/>
                  </a:cubicBezTo>
                  <a:cubicBezTo>
                    <a:pt x="3158" y="2524"/>
                    <a:pt x="3137" y="2552"/>
                    <a:pt x="3095" y="2602"/>
                  </a:cubicBezTo>
                  <a:lnTo>
                    <a:pt x="3031" y="2679"/>
                  </a:lnTo>
                  <a:cubicBezTo>
                    <a:pt x="2982" y="2743"/>
                    <a:pt x="2933" y="2806"/>
                    <a:pt x="2883" y="2870"/>
                  </a:cubicBezTo>
                  <a:cubicBezTo>
                    <a:pt x="2799" y="2975"/>
                    <a:pt x="2714" y="3088"/>
                    <a:pt x="2637" y="3201"/>
                  </a:cubicBezTo>
                  <a:cubicBezTo>
                    <a:pt x="2263" y="3744"/>
                    <a:pt x="1946" y="4336"/>
                    <a:pt x="1706" y="4949"/>
                  </a:cubicBezTo>
                  <a:cubicBezTo>
                    <a:pt x="1664" y="5062"/>
                    <a:pt x="1629" y="5161"/>
                    <a:pt x="1579" y="5295"/>
                  </a:cubicBezTo>
                  <a:cubicBezTo>
                    <a:pt x="1537" y="5421"/>
                    <a:pt x="1495" y="5555"/>
                    <a:pt x="1452" y="5689"/>
                  </a:cubicBezTo>
                  <a:cubicBezTo>
                    <a:pt x="0" y="10723"/>
                    <a:pt x="3349" y="15876"/>
                    <a:pt x="8537" y="16595"/>
                  </a:cubicBezTo>
                  <a:cubicBezTo>
                    <a:pt x="8614" y="16602"/>
                    <a:pt x="8699" y="16616"/>
                    <a:pt x="8791" y="16623"/>
                  </a:cubicBezTo>
                  <a:cubicBezTo>
                    <a:pt x="9094" y="16658"/>
                    <a:pt x="9397" y="16672"/>
                    <a:pt x="9707" y="16672"/>
                  </a:cubicBezTo>
                  <a:cubicBezTo>
                    <a:pt x="10419" y="16672"/>
                    <a:pt x="11131" y="16588"/>
                    <a:pt x="11829" y="16411"/>
                  </a:cubicBezTo>
                  <a:cubicBezTo>
                    <a:pt x="12231" y="16306"/>
                    <a:pt x="12625" y="16179"/>
                    <a:pt x="13013" y="16017"/>
                  </a:cubicBezTo>
                  <a:cubicBezTo>
                    <a:pt x="13084" y="15981"/>
                    <a:pt x="13168" y="15953"/>
                    <a:pt x="13246" y="15911"/>
                  </a:cubicBezTo>
                  <a:cubicBezTo>
                    <a:pt x="13450" y="15826"/>
                    <a:pt x="13641" y="15720"/>
                    <a:pt x="13810" y="15587"/>
                  </a:cubicBezTo>
                  <a:lnTo>
                    <a:pt x="13810" y="15587"/>
                  </a:lnTo>
                  <a:cubicBezTo>
                    <a:pt x="13619" y="15685"/>
                    <a:pt x="13422" y="15784"/>
                    <a:pt x="13225" y="15876"/>
                  </a:cubicBezTo>
                  <a:cubicBezTo>
                    <a:pt x="13147" y="15911"/>
                    <a:pt x="13070" y="15946"/>
                    <a:pt x="12992" y="15974"/>
                  </a:cubicBezTo>
                  <a:cubicBezTo>
                    <a:pt x="12611" y="16136"/>
                    <a:pt x="12217" y="16263"/>
                    <a:pt x="11822" y="16369"/>
                  </a:cubicBezTo>
                  <a:cubicBezTo>
                    <a:pt x="11127" y="16541"/>
                    <a:pt x="10419" y="16631"/>
                    <a:pt x="9709" y="16631"/>
                  </a:cubicBezTo>
                  <a:cubicBezTo>
                    <a:pt x="9403" y="16631"/>
                    <a:pt x="9097" y="16614"/>
                    <a:pt x="8791" y="16580"/>
                  </a:cubicBezTo>
                  <a:cubicBezTo>
                    <a:pt x="8706" y="16573"/>
                    <a:pt x="8629" y="16566"/>
                    <a:pt x="8544" y="16552"/>
                  </a:cubicBezTo>
                  <a:cubicBezTo>
                    <a:pt x="4336" y="15981"/>
                    <a:pt x="1163" y="12344"/>
                    <a:pt x="1163" y="8086"/>
                  </a:cubicBezTo>
                  <a:cubicBezTo>
                    <a:pt x="1163" y="7282"/>
                    <a:pt x="1276" y="6479"/>
                    <a:pt x="1502" y="5711"/>
                  </a:cubicBezTo>
                  <a:cubicBezTo>
                    <a:pt x="1537" y="5570"/>
                    <a:pt x="1579" y="5436"/>
                    <a:pt x="1636" y="5288"/>
                  </a:cubicBezTo>
                  <a:cubicBezTo>
                    <a:pt x="1671" y="5182"/>
                    <a:pt x="1706" y="5083"/>
                    <a:pt x="1748" y="4970"/>
                  </a:cubicBezTo>
                  <a:cubicBezTo>
                    <a:pt x="1868" y="4681"/>
                    <a:pt x="2002" y="4392"/>
                    <a:pt x="2150" y="4117"/>
                  </a:cubicBezTo>
                  <a:cubicBezTo>
                    <a:pt x="2305" y="3814"/>
                    <a:pt x="2489" y="3518"/>
                    <a:pt x="2679" y="3236"/>
                  </a:cubicBezTo>
                  <a:cubicBezTo>
                    <a:pt x="2756" y="3123"/>
                    <a:pt x="2841" y="3011"/>
                    <a:pt x="2919" y="2905"/>
                  </a:cubicBezTo>
                  <a:cubicBezTo>
                    <a:pt x="2968" y="2841"/>
                    <a:pt x="3017" y="2778"/>
                    <a:pt x="3067" y="2715"/>
                  </a:cubicBezTo>
                  <a:lnTo>
                    <a:pt x="3151" y="2616"/>
                  </a:lnTo>
                  <a:lnTo>
                    <a:pt x="3222" y="2531"/>
                  </a:lnTo>
                  <a:cubicBezTo>
                    <a:pt x="3320" y="2411"/>
                    <a:pt x="3426" y="2292"/>
                    <a:pt x="3539" y="2179"/>
                  </a:cubicBezTo>
                  <a:cubicBezTo>
                    <a:pt x="3842" y="1855"/>
                    <a:pt x="4173" y="1566"/>
                    <a:pt x="4526" y="1298"/>
                  </a:cubicBezTo>
                  <a:cubicBezTo>
                    <a:pt x="4625" y="1220"/>
                    <a:pt x="4730" y="1150"/>
                    <a:pt x="4850" y="1058"/>
                  </a:cubicBezTo>
                  <a:cubicBezTo>
                    <a:pt x="4899" y="1023"/>
                    <a:pt x="4942" y="995"/>
                    <a:pt x="4991" y="966"/>
                  </a:cubicBezTo>
                  <a:lnTo>
                    <a:pt x="5083" y="903"/>
                  </a:lnTo>
                  <a:cubicBezTo>
                    <a:pt x="5118" y="882"/>
                    <a:pt x="5153" y="861"/>
                    <a:pt x="5181" y="839"/>
                  </a:cubicBezTo>
                  <a:lnTo>
                    <a:pt x="5266" y="790"/>
                  </a:lnTo>
                  <a:cubicBezTo>
                    <a:pt x="5421" y="691"/>
                    <a:pt x="5583" y="600"/>
                    <a:pt x="5752" y="515"/>
                  </a:cubicBezTo>
                  <a:lnTo>
                    <a:pt x="5816" y="480"/>
                  </a:lnTo>
                  <a:lnTo>
                    <a:pt x="5886" y="445"/>
                  </a:lnTo>
                  <a:lnTo>
                    <a:pt x="6020" y="381"/>
                  </a:lnTo>
                  <a:lnTo>
                    <a:pt x="6084" y="346"/>
                  </a:lnTo>
                  <a:lnTo>
                    <a:pt x="6211" y="290"/>
                  </a:lnTo>
                  <a:lnTo>
                    <a:pt x="6359" y="226"/>
                  </a:lnTo>
                  <a:lnTo>
                    <a:pt x="6422" y="198"/>
                  </a:lnTo>
                  <a:lnTo>
                    <a:pt x="6464" y="177"/>
                  </a:lnTo>
                  <a:cubicBezTo>
                    <a:pt x="6493" y="170"/>
                    <a:pt x="6528" y="156"/>
                    <a:pt x="6556" y="142"/>
                  </a:cubicBezTo>
                  <a:lnTo>
                    <a:pt x="6598" y="127"/>
                  </a:lnTo>
                  <a:lnTo>
                    <a:pt x="6676" y="99"/>
                  </a:lnTo>
                  <a:cubicBezTo>
                    <a:pt x="6697" y="85"/>
                    <a:pt x="6718" y="78"/>
                    <a:pt x="6746" y="71"/>
                  </a:cubicBezTo>
                  <a:lnTo>
                    <a:pt x="6789" y="57"/>
                  </a:lnTo>
                  <a:cubicBezTo>
                    <a:pt x="6810" y="198"/>
                    <a:pt x="6838" y="346"/>
                    <a:pt x="6873" y="494"/>
                  </a:cubicBezTo>
                  <a:cubicBezTo>
                    <a:pt x="7437" y="2933"/>
                    <a:pt x="9608" y="4660"/>
                    <a:pt x="12111" y="4660"/>
                  </a:cubicBezTo>
                  <a:cubicBezTo>
                    <a:pt x="12119" y="4660"/>
                    <a:pt x="12128" y="4660"/>
                    <a:pt x="12136" y="4660"/>
                  </a:cubicBezTo>
                  <a:cubicBezTo>
                    <a:pt x="13593" y="4660"/>
                    <a:pt x="14986" y="4062"/>
                    <a:pt x="15988" y="3004"/>
                  </a:cubicBezTo>
                  <a:cubicBezTo>
                    <a:pt x="16094" y="2891"/>
                    <a:pt x="16199" y="2778"/>
                    <a:pt x="16298" y="2651"/>
                  </a:cubicBezTo>
                  <a:cubicBezTo>
                    <a:pt x="16545" y="2954"/>
                    <a:pt x="16778" y="3271"/>
                    <a:pt x="16982" y="3603"/>
                  </a:cubicBezTo>
                  <a:cubicBezTo>
                    <a:pt x="17088" y="3779"/>
                    <a:pt x="17186" y="3955"/>
                    <a:pt x="17278" y="4131"/>
                  </a:cubicBezTo>
                  <a:cubicBezTo>
                    <a:pt x="17673" y="4879"/>
                    <a:pt x="17948" y="5675"/>
                    <a:pt x="18103" y="6500"/>
                  </a:cubicBezTo>
                  <a:lnTo>
                    <a:pt x="18138" y="6697"/>
                  </a:lnTo>
                  <a:cubicBezTo>
                    <a:pt x="18145" y="6761"/>
                    <a:pt x="18152" y="6824"/>
                    <a:pt x="18173" y="6944"/>
                  </a:cubicBezTo>
                  <a:cubicBezTo>
                    <a:pt x="18173" y="6972"/>
                    <a:pt x="18180" y="6993"/>
                    <a:pt x="18180" y="7015"/>
                  </a:cubicBezTo>
                  <a:lnTo>
                    <a:pt x="18187" y="7085"/>
                  </a:lnTo>
                  <a:cubicBezTo>
                    <a:pt x="18201" y="7156"/>
                    <a:pt x="18209" y="7219"/>
                    <a:pt x="18216" y="7353"/>
                  </a:cubicBezTo>
                  <a:lnTo>
                    <a:pt x="18223" y="7445"/>
                  </a:lnTo>
                  <a:cubicBezTo>
                    <a:pt x="18230" y="7480"/>
                    <a:pt x="18230" y="7522"/>
                    <a:pt x="18230" y="7564"/>
                  </a:cubicBezTo>
                  <a:cubicBezTo>
                    <a:pt x="18237" y="7642"/>
                    <a:pt x="18244" y="7720"/>
                    <a:pt x="18244" y="7790"/>
                  </a:cubicBezTo>
                  <a:lnTo>
                    <a:pt x="18244" y="7903"/>
                  </a:lnTo>
                  <a:lnTo>
                    <a:pt x="18244" y="7973"/>
                  </a:lnTo>
                  <a:lnTo>
                    <a:pt x="18244" y="8093"/>
                  </a:lnTo>
                  <a:cubicBezTo>
                    <a:pt x="18244" y="8298"/>
                    <a:pt x="18237" y="8502"/>
                    <a:pt x="18223" y="8706"/>
                  </a:cubicBezTo>
                  <a:lnTo>
                    <a:pt x="18223" y="8756"/>
                  </a:lnTo>
                  <a:cubicBezTo>
                    <a:pt x="18209" y="8812"/>
                    <a:pt x="18223" y="8876"/>
                    <a:pt x="18251" y="8925"/>
                  </a:cubicBezTo>
                  <a:cubicBezTo>
                    <a:pt x="18258" y="8869"/>
                    <a:pt x="18258" y="8812"/>
                    <a:pt x="18265" y="8756"/>
                  </a:cubicBezTo>
                  <a:lnTo>
                    <a:pt x="18265" y="8706"/>
                  </a:lnTo>
                  <a:cubicBezTo>
                    <a:pt x="18279" y="8502"/>
                    <a:pt x="18286" y="8291"/>
                    <a:pt x="18286" y="8086"/>
                  </a:cubicBezTo>
                  <a:lnTo>
                    <a:pt x="18286" y="7966"/>
                  </a:lnTo>
                  <a:lnTo>
                    <a:pt x="18286" y="7896"/>
                  </a:lnTo>
                  <a:lnTo>
                    <a:pt x="18286" y="7783"/>
                  </a:lnTo>
                  <a:cubicBezTo>
                    <a:pt x="18286" y="7713"/>
                    <a:pt x="18272" y="7635"/>
                    <a:pt x="18272" y="7550"/>
                  </a:cubicBezTo>
                  <a:lnTo>
                    <a:pt x="18265" y="7438"/>
                  </a:lnTo>
                  <a:cubicBezTo>
                    <a:pt x="18265" y="7438"/>
                    <a:pt x="18258" y="7346"/>
                    <a:pt x="18251" y="7275"/>
                  </a:cubicBezTo>
                  <a:cubicBezTo>
                    <a:pt x="18244" y="7212"/>
                    <a:pt x="18244" y="7149"/>
                    <a:pt x="18230" y="7078"/>
                  </a:cubicBezTo>
                  <a:lnTo>
                    <a:pt x="18223" y="7008"/>
                  </a:lnTo>
                  <a:cubicBezTo>
                    <a:pt x="18223" y="6986"/>
                    <a:pt x="18216" y="6958"/>
                    <a:pt x="18209" y="6881"/>
                  </a:cubicBezTo>
                  <a:cubicBezTo>
                    <a:pt x="18194" y="6817"/>
                    <a:pt x="18187" y="6754"/>
                    <a:pt x="18180" y="6683"/>
                  </a:cubicBezTo>
                  <a:lnTo>
                    <a:pt x="18145" y="6493"/>
                  </a:lnTo>
                  <a:cubicBezTo>
                    <a:pt x="17990" y="5661"/>
                    <a:pt x="17708" y="4858"/>
                    <a:pt x="17320" y="4110"/>
                  </a:cubicBezTo>
                  <a:cubicBezTo>
                    <a:pt x="17222" y="3927"/>
                    <a:pt x="17123" y="3751"/>
                    <a:pt x="17017" y="3582"/>
                  </a:cubicBezTo>
                  <a:cubicBezTo>
                    <a:pt x="16806" y="3229"/>
                    <a:pt x="16559" y="2905"/>
                    <a:pt x="16284" y="2602"/>
                  </a:cubicBezTo>
                  <a:cubicBezTo>
                    <a:pt x="16178" y="2736"/>
                    <a:pt x="16066" y="2856"/>
                    <a:pt x="15960" y="2975"/>
                  </a:cubicBezTo>
                  <a:cubicBezTo>
                    <a:pt x="14934" y="4038"/>
                    <a:pt x="13537" y="4616"/>
                    <a:pt x="12101" y="4616"/>
                  </a:cubicBezTo>
                  <a:cubicBezTo>
                    <a:pt x="11632" y="4616"/>
                    <a:pt x="11159" y="4554"/>
                    <a:pt x="10694" y="4428"/>
                  </a:cubicBezTo>
                  <a:cubicBezTo>
                    <a:pt x="8805" y="3906"/>
                    <a:pt x="7353" y="2390"/>
                    <a:pt x="6916" y="487"/>
                  </a:cubicBezTo>
                  <a:cubicBezTo>
                    <a:pt x="6880" y="332"/>
                    <a:pt x="6852" y="170"/>
                    <a:pt x="6803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1" name="CustomShape 138"/>
            <p:cNvSpPr/>
            <p:nvPr/>
          </p:nvSpPr>
          <p:spPr>
            <a:xfrm>
              <a:off x="6971400" y="2759400"/>
              <a:ext cx="202680" cy="402480"/>
            </a:xfrm>
            <a:custGeom>
              <a:avLst/>
              <a:gdLst/>
              <a:ahLst/>
              <a:cxnLst/>
              <a:rect l="l" t="t" r="r" b="b"/>
              <a:pathLst>
                <a:path w="2137" h="4231">
                  <a:moveTo>
                    <a:pt x="342" y="1"/>
                  </a:moveTo>
                  <a:cubicBezTo>
                    <a:pt x="244" y="1"/>
                    <a:pt x="144" y="27"/>
                    <a:pt x="57" y="79"/>
                  </a:cubicBezTo>
                  <a:lnTo>
                    <a:pt x="1" y="107"/>
                  </a:lnTo>
                  <a:lnTo>
                    <a:pt x="1" y="544"/>
                  </a:lnTo>
                  <a:cubicBezTo>
                    <a:pt x="579" y="988"/>
                    <a:pt x="1009" y="1658"/>
                    <a:pt x="1249" y="2335"/>
                  </a:cubicBezTo>
                  <a:cubicBezTo>
                    <a:pt x="1432" y="2871"/>
                    <a:pt x="1573" y="3709"/>
                    <a:pt x="1185" y="4203"/>
                  </a:cubicBezTo>
                  <a:cubicBezTo>
                    <a:pt x="1171" y="4222"/>
                    <a:pt x="1174" y="4231"/>
                    <a:pt x="1190" y="4231"/>
                  </a:cubicBezTo>
                  <a:cubicBezTo>
                    <a:pt x="1245" y="4231"/>
                    <a:pt x="1447" y="4134"/>
                    <a:pt x="1615" y="4020"/>
                  </a:cubicBezTo>
                  <a:cubicBezTo>
                    <a:pt x="2024" y="3745"/>
                    <a:pt x="2137" y="3279"/>
                    <a:pt x="2123" y="2814"/>
                  </a:cubicBezTo>
                  <a:cubicBezTo>
                    <a:pt x="2080" y="1806"/>
                    <a:pt x="1495" y="728"/>
                    <a:pt x="671" y="114"/>
                  </a:cubicBezTo>
                  <a:cubicBezTo>
                    <a:pt x="575" y="38"/>
                    <a:pt x="459" y="1"/>
                    <a:pt x="34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2" name="CustomShape 139"/>
            <p:cNvSpPr/>
            <p:nvPr/>
          </p:nvSpPr>
          <p:spPr>
            <a:xfrm>
              <a:off x="6969240" y="2756880"/>
              <a:ext cx="207000" cy="407160"/>
            </a:xfrm>
            <a:custGeom>
              <a:avLst/>
              <a:gdLst/>
              <a:ahLst/>
              <a:cxnLst/>
              <a:rect l="l" t="t" r="r" b="b"/>
              <a:pathLst>
                <a:path w="2179" h="4277">
                  <a:moveTo>
                    <a:pt x="364" y="45"/>
                  </a:moveTo>
                  <a:cubicBezTo>
                    <a:pt x="476" y="45"/>
                    <a:pt x="587" y="81"/>
                    <a:pt x="677" y="152"/>
                  </a:cubicBezTo>
                  <a:cubicBezTo>
                    <a:pt x="1502" y="766"/>
                    <a:pt x="2080" y="1851"/>
                    <a:pt x="2116" y="2838"/>
                  </a:cubicBezTo>
                  <a:cubicBezTo>
                    <a:pt x="2137" y="3219"/>
                    <a:pt x="2059" y="3733"/>
                    <a:pt x="1629" y="4022"/>
                  </a:cubicBezTo>
                  <a:cubicBezTo>
                    <a:pt x="1502" y="4107"/>
                    <a:pt x="1368" y="4177"/>
                    <a:pt x="1234" y="4234"/>
                  </a:cubicBezTo>
                  <a:cubicBezTo>
                    <a:pt x="1594" y="3762"/>
                    <a:pt x="1495" y="2951"/>
                    <a:pt x="1291" y="2352"/>
                  </a:cubicBezTo>
                  <a:cubicBezTo>
                    <a:pt x="1051" y="1647"/>
                    <a:pt x="621" y="1026"/>
                    <a:pt x="43" y="554"/>
                  </a:cubicBezTo>
                  <a:lnTo>
                    <a:pt x="43" y="145"/>
                  </a:lnTo>
                  <a:lnTo>
                    <a:pt x="85" y="124"/>
                  </a:lnTo>
                  <a:cubicBezTo>
                    <a:pt x="170" y="72"/>
                    <a:pt x="268" y="45"/>
                    <a:pt x="364" y="45"/>
                  </a:cubicBezTo>
                  <a:close/>
                  <a:moveTo>
                    <a:pt x="361" y="1"/>
                  </a:moveTo>
                  <a:cubicBezTo>
                    <a:pt x="259" y="1"/>
                    <a:pt x="157" y="28"/>
                    <a:pt x="64" y="82"/>
                  </a:cubicBezTo>
                  <a:cubicBezTo>
                    <a:pt x="43" y="96"/>
                    <a:pt x="22" y="117"/>
                    <a:pt x="1" y="138"/>
                  </a:cubicBezTo>
                  <a:cubicBezTo>
                    <a:pt x="1" y="138"/>
                    <a:pt x="8" y="568"/>
                    <a:pt x="15" y="582"/>
                  </a:cubicBezTo>
                  <a:cubicBezTo>
                    <a:pt x="586" y="1048"/>
                    <a:pt x="1009" y="1668"/>
                    <a:pt x="1248" y="2366"/>
                  </a:cubicBezTo>
                  <a:cubicBezTo>
                    <a:pt x="1453" y="2958"/>
                    <a:pt x="1552" y="3762"/>
                    <a:pt x="1192" y="4213"/>
                  </a:cubicBezTo>
                  <a:cubicBezTo>
                    <a:pt x="1171" y="4241"/>
                    <a:pt x="1171" y="4262"/>
                    <a:pt x="1213" y="4276"/>
                  </a:cubicBezTo>
                  <a:cubicBezTo>
                    <a:pt x="1305" y="4276"/>
                    <a:pt x="1594" y="4100"/>
                    <a:pt x="1657" y="4065"/>
                  </a:cubicBezTo>
                  <a:cubicBezTo>
                    <a:pt x="2108" y="3762"/>
                    <a:pt x="2179" y="3226"/>
                    <a:pt x="2165" y="2838"/>
                  </a:cubicBezTo>
                  <a:cubicBezTo>
                    <a:pt x="2123" y="1837"/>
                    <a:pt x="1537" y="744"/>
                    <a:pt x="706" y="117"/>
                  </a:cubicBezTo>
                  <a:cubicBezTo>
                    <a:pt x="605" y="40"/>
                    <a:pt x="484" y="1"/>
                    <a:pt x="361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3" name="CustomShape 140"/>
            <p:cNvSpPr/>
            <p:nvPr/>
          </p:nvSpPr>
          <p:spPr>
            <a:xfrm>
              <a:off x="6967800" y="2769480"/>
              <a:ext cx="169920" cy="403920"/>
            </a:xfrm>
            <a:custGeom>
              <a:avLst/>
              <a:gdLst/>
              <a:ahLst/>
              <a:cxnLst/>
              <a:rect l="l" t="t" r="r" b="b"/>
              <a:pathLst>
                <a:path w="1799" h="4242">
                  <a:moveTo>
                    <a:pt x="1" y="0"/>
                  </a:moveTo>
                  <a:lnTo>
                    <a:pt x="29" y="4011"/>
                  </a:lnTo>
                  <a:cubicBezTo>
                    <a:pt x="260" y="4141"/>
                    <a:pt x="536" y="4242"/>
                    <a:pt x="805" y="4242"/>
                  </a:cubicBezTo>
                  <a:cubicBezTo>
                    <a:pt x="987" y="4242"/>
                    <a:pt x="1166" y="4196"/>
                    <a:pt x="1326" y="4082"/>
                  </a:cubicBezTo>
                  <a:cubicBezTo>
                    <a:pt x="1721" y="3800"/>
                    <a:pt x="1798" y="3250"/>
                    <a:pt x="1763" y="2799"/>
                  </a:cubicBezTo>
                  <a:cubicBezTo>
                    <a:pt x="1671" y="1706"/>
                    <a:pt x="959" y="543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4" name="CustomShape 141"/>
            <p:cNvSpPr/>
            <p:nvPr/>
          </p:nvSpPr>
          <p:spPr>
            <a:xfrm>
              <a:off x="6966000" y="2771280"/>
              <a:ext cx="172800" cy="403560"/>
            </a:xfrm>
            <a:custGeom>
              <a:avLst/>
              <a:gdLst/>
              <a:ahLst/>
              <a:cxnLst/>
              <a:rect l="l" t="t" r="r" b="b"/>
              <a:pathLst>
                <a:path w="1820" h="4238">
                  <a:moveTo>
                    <a:pt x="0" y="0"/>
                  </a:moveTo>
                  <a:cubicBezTo>
                    <a:pt x="938" y="529"/>
                    <a:pt x="1657" y="1671"/>
                    <a:pt x="1749" y="2785"/>
                  </a:cubicBezTo>
                  <a:cubicBezTo>
                    <a:pt x="1777" y="3123"/>
                    <a:pt x="1763" y="3736"/>
                    <a:pt x="1326" y="4047"/>
                  </a:cubicBezTo>
                  <a:cubicBezTo>
                    <a:pt x="1165" y="4158"/>
                    <a:pt x="988" y="4197"/>
                    <a:pt x="816" y="4197"/>
                  </a:cubicBezTo>
                  <a:cubicBezTo>
                    <a:pt x="497" y="4197"/>
                    <a:pt x="193" y="4064"/>
                    <a:pt x="29" y="4004"/>
                  </a:cubicBezTo>
                  <a:lnTo>
                    <a:pt x="29" y="4004"/>
                  </a:lnTo>
                  <a:cubicBezTo>
                    <a:pt x="268" y="4145"/>
                    <a:pt x="543" y="4230"/>
                    <a:pt x="825" y="4237"/>
                  </a:cubicBezTo>
                  <a:cubicBezTo>
                    <a:pt x="836" y="4237"/>
                    <a:pt x="846" y="4238"/>
                    <a:pt x="856" y="4238"/>
                  </a:cubicBezTo>
                  <a:cubicBezTo>
                    <a:pt x="1030" y="4238"/>
                    <a:pt x="1208" y="4182"/>
                    <a:pt x="1354" y="4082"/>
                  </a:cubicBezTo>
                  <a:cubicBezTo>
                    <a:pt x="1805" y="3758"/>
                    <a:pt x="1819" y="3130"/>
                    <a:pt x="1791" y="2778"/>
                  </a:cubicBezTo>
                  <a:cubicBezTo>
                    <a:pt x="1699" y="1657"/>
                    <a:pt x="966" y="494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5" name="CustomShape 142"/>
            <p:cNvSpPr/>
            <p:nvPr/>
          </p:nvSpPr>
          <p:spPr>
            <a:xfrm>
              <a:off x="6981480" y="2902680"/>
              <a:ext cx="71280" cy="168480"/>
            </a:xfrm>
            <a:custGeom>
              <a:avLst/>
              <a:gdLst/>
              <a:ahLst/>
              <a:cxnLst/>
              <a:rect l="l" t="t" r="r" b="b"/>
              <a:pathLst>
                <a:path w="762" h="1776">
                  <a:moveTo>
                    <a:pt x="1" y="1"/>
                  </a:moveTo>
                  <a:lnTo>
                    <a:pt x="15" y="1686"/>
                  </a:lnTo>
                  <a:cubicBezTo>
                    <a:pt x="121" y="1747"/>
                    <a:pt x="223" y="1775"/>
                    <a:pt x="314" y="1775"/>
                  </a:cubicBezTo>
                  <a:cubicBezTo>
                    <a:pt x="580" y="1775"/>
                    <a:pt x="762" y="1538"/>
                    <a:pt x="741" y="1192"/>
                  </a:cubicBezTo>
                  <a:cubicBezTo>
                    <a:pt x="691" y="706"/>
                    <a:pt x="417" y="262"/>
                    <a:pt x="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6" name="CustomShape 143"/>
            <p:cNvSpPr/>
            <p:nvPr/>
          </p:nvSpPr>
          <p:spPr>
            <a:xfrm>
              <a:off x="6980040" y="2904840"/>
              <a:ext cx="74160" cy="168120"/>
            </a:xfrm>
            <a:custGeom>
              <a:avLst/>
              <a:gdLst/>
              <a:ahLst/>
              <a:cxnLst/>
              <a:rect l="l" t="t" r="r" b="b"/>
              <a:pathLst>
                <a:path w="791" h="1777">
                  <a:moveTo>
                    <a:pt x="1" y="0"/>
                  </a:moveTo>
                  <a:cubicBezTo>
                    <a:pt x="416" y="261"/>
                    <a:pt x="684" y="691"/>
                    <a:pt x="734" y="1177"/>
                  </a:cubicBezTo>
                  <a:cubicBezTo>
                    <a:pt x="748" y="1403"/>
                    <a:pt x="663" y="1593"/>
                    <a:pt x="529" y="1678"/>
                  </a:cubicBezTo>
                  <a:cubicBezTo>
                    <a:pt x="462" y="1720"/>
                    <a:pt x="385" y="1740"/>
                    <a:pt x="298" y="1740"/>
                  </a:cubicBezTo>
                  <a:cubicBezTo>
                    <a:pt x="212" y="1740"/>
                    <a:pt x="117" y="1720"/>
                    <a:pt x="15" y="1685"/>
                  </a:cubicBezTo>
                  <a:lnTo>
                    <a:pt x="15" y="1685"/>
                  </a:lnTo>
                  <a:cubicBezTo>
                    <a:pt x="113" y="1741"/>
                    <a:pt x="219" y="1777"/>
                    <a:pt x="325" y="1777"/>
                  </a:cubicBezTo>
                  <a:cubicBezTo>
                    <a:pt x="409" y="1777"/>
                    <a:pt x="487" y="1755"/>
                    <a:pt x="550" y="1713"/>
                  </a:cubicBezTo>
                  <a:cubicBezTo>
                    <a:pt x="705" y="1614"/>
                    <a:pt x="790" y="1417"/>
                    <a:pt x="776" y="1170"/>
                  </a:cubicBezTo>
                  <a:cubicBezTo>
                    <a:pt x="741" y="698"/>
                    <a:pt x="423" y="19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7" name="CustomShape 144"/>
            <p:cNvSpPr/>
            <p:nvPr/>
          </p:nvSpPr>
          <p:spPr>
            <a:xfrm>
              <a:off x="6051600" y="2541240"/>
              <a:ext cx="146880" cy="399600"/>
            </a:xfrm>
            <a:custGeom>
              <a:avLst/>
              <a:gdLst/>
              <a:ahLst/>
              <a:cxnLst/>
              <a:rect l="l" t="t" r="r" b="b"/>
              <a:pathLst>
                <a:path w="1552" h="4202">
                  <a:moveTo>
                    <a:pt x="1509" y="1"/>
                  </a:moveTo>
                  <a:lnTo>
                    <a:pt x="170" y="3201"/>
                  </a:lnTo>
                  <a:cubicBezTo>
                    <a:pt x="1" y="3687"/>
                    <a:pt x="360" y="4202"/>
                    <a:pt x="882" y="4202"/>
                  </a:cubicBezTo>
                  <a:lnTo>
                    <a:pt x="1530" y="4202"/>
                  </a:lnTo>
                  <a:cubicBezTo>
                    <a:pt x="1537" y="4202"/>
                    <a:pt x="1551" y="4195"/>
                    <a:pt x="1530" y="4160"/>
                  </a:cubicBezTo>
                  <a:lnTo>
                    <a:pt x="882" y="4160"/>
                  </a:lnTo>
                  <a:cubicBezTo>
                    <a:pt x="395" y="4160"/>
                    <a:pt x="50" y="3673"/>
                    <a:pt x="212" y="3215"/>
                  </a:cubicBezTo>
                  <a:cubicBezTo>
                    <a:pt x="212" y="3215"/>
                    <a:pt x="1544" y="15"/>
                    <a:pt x="1509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8" name="CustomShape 145"/>
            <p:cNvSpPr/>
            <p:nvPr/>
          </p:nvSpPr>
          <p:spPr>
            <a:xfrm>
              <a:off x="6494400" y="2725920"/>
              <a:ext cx="79920" cy="78120"/>
            </a:xfrm>
            <a:custGeom>
              <a:avLst/>
              <a:gdLst/>
              <a:ahLst/>
              <a:cxnLst/>
              <a:rect l="l" t="t" r="r" b="b"/>
              <a:pathLst>
                <a:path w="854" h="828">
                  <a:moveTo>
                    <a:pt x="62" y="1"/>
                  </a:moveTo>
                  <a:cubicBezTo>
                    <a:pt x="42" y="1"/>
                    <a:pt x="21" y="2"/>
                    <a:pt x="1" y="3"/>
                  </a:cubicBezTo>
                  <a:cubicBezTo>
                    <a:pt x="452" y="10"/>
                    <a:pt x="819" y="377"/>
                    <a:pt x="826" y="828"/>
                  </a:cubicBezTo>
                  <a:cubicBezTo>
                    <a:pt x="840" y="828"/>
                    <a:pt x="847" y="821"/>
                    <a:pt x="847" y="807"/>
                  </a:cubicBezTo>
                  <a:cubicBezTo>
                    <a:pt x="854" y="362"/>
                    <a:pt x="499" y="1"/>
                    <a:pt x="6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9" name="CustomShape 146"/>
            <p:cNvSpPr/>
            <p:nvPr/>
          </p:nvSpPr>
          <p:spPr>
            <a:xfrm>
              <a:off x="6438240" y="2761560"/>
              <a:ext cx="96840" cy="82800"/>
            </a:xfrm>
            <a:custGeom>
              <a:avLst/>
              <a:gdLst/>
              <a:ahLst/>
              <a:cxnLst/>
              <a:rect l="l" t="t" r="r" b="b"/>
              <a:pathLst>
                <a:path w="1031" h="881">
                  <a:moveTo>
                    <a:pt x="586" y="1"/>
                  </a:moveTo>
                  <a:cubicBezTo>
                    <a:pt x="191" y="1"/>
                    <a:pt x="1" y="473"/>
                    <a:pt x="276" y="748"/>
                  </a:cubicBezTo>
                  <a:cubicBezTo>
                    <a:pt x="365" y="840"/>
                    <a:pt x="476" y="881"/>
                    <a:pt x="585" y="881"/>
                  </a:cubicBezTo>
                  <a:cubicBezTo>
                    <a:pt x="812" y="881"/>
                    <a:pt x="1030" y="704"/>
                    <a:pt x="1030" y="438"/>
                  </a:cubicBezTo>
                  <a:cubicBezTo>
                    <a:pt x="1030" y="198"/>
                    <a:pt x="833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0" name="CustomShape 147"/>
            <p:cNvSpPr/>
            <p:nvPr/>
          </p:nvSpPr>
          <p:spPr>
            <a:xfrm>
              <a:off x="6435360" y="2758680"/>
              <a:ext cx="101880" cy="87480"/>
            </a:xfrm>
            <a:custGeom>
              <a:avLst/>
              <a:gdLst/>
              <a:ahLst/>
              <a:cxnLst/>
              <a:rect l="l" t="t" r="r" b="b"/>
              <a:pathLst>
                <a:path w="1087" h="929">
                  <a:moveTo>
                    <a:pt x="612" y="48"/>
                  </a:moveTo>
                  <a:cubicBezTo>
                    <a:pt x="615" y="48"/>
                    <a:pt x="618" y="48"/>
                    <a:pt x="621" y="48"/>
                  </a:cubicBezTo>
                  <a:cubicBezTo>
                    <a:pt x="854" y="48"/>
                    <a:pt x="1037" y="231"/>
                    <a:pt x="1044" y="464"/>
                  </a:cubicBezTo>
                  <a:cubicBezTo>
                    <a:pt x="1039" y="720"/>
                    <a:pt x="833" y="887"/>
                    <a:pt x="617" y="887"/>
                  </a:cubicBezTo>
                  <a:cubicBezTo>
                    <a:pt x="513" y="887"/>
                    <a:pt x="405" y="847"/>
                    <a:pt x="318" y="760"/>
                  </a:cubicBezTo>
                  <a:cubicBezTo>
                    <a:pt x="59" y="501"/>
                    <a:pt x="244" y="48"/>
                    <a:pt x="612" y="48"/>
                  </a:cubicBezTo>
                  <a:close/>
                  <a:moveTo>
                    <a:pt x="617" y="1"/>
                  </a:moveTo>
                  <a:cubicBezTo>
                    <a:pt x="503" y="1"/>
                    <a:pt x="385" y="44"/>
                    <a:pt x="290" y="139"/>
                  </a:cubicBezTo>
                  <a:cubicBezTo>
                    <a:pt x="1" y="428"/>
                    <a:pt x="205" y="929"/>
                    <a:pt x="621" y="929"/>
                  </a:cubicBezTo>
                  <a:cubicBezTo>
                    <a:pt x="875" y="929"/>
                    <a:pt x="1086" y="724"/>
                    <a:pt x="1086" y="464"/>
                  </a:cubicBezTo>
                  <a:cubicBezTo>
                    <a:pt x="1086" y="187"/>
                    <a:pt x="857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1" name="CustomShape 148"/>
            <p:cNvSpPr/>
            <p:nvPr/>
          </p:nvSpPr>
          <p:spPr>
            <a:xfrm>
              <a:off x="6000120" y="2465280"/>
              <a:ext cx="80640" cy="77760"/>
            </a:xfrm>
            <a:custGeom>
              <a:avLst/>
              <a:gdLst/>
              <a:ahLst/>
              <a:cxnLst/>
              <a:rect l="l" t="t" r="r" b="b"/>
              <a:pathLst>
                <a:path w="861" h="828">
                  <a:moveTo>
                    <a:pt x="62" y="1"/>
                  </a:moveTo>
                  <a:cubicBezTo>
                    <a:pt x="41" y="1"/>
                    <a:pt x="21" y="1"/>
                    <a:pt x="1" y="3"/>
                  </a:cubicBezTo>
                  <a:cubicBezTo>
                    <a:pt x="452" y="10"/>
                    <a:pt x="818" y="377"/>
                    <a:pt x="826" y="828"/>
                  </a:cubicBezTo>
                  <a:cubicBezTo>
                    <a:pt x="840" y="828"/>
                    <a:pt x="847" y="821"/>
                    <a:pt x="847" y="807"/>
                  </a:cubicBezTo>
                  <a:cubicBezTo>
                    <a:pt x="860" y="362"/>
                    <a:pt x="500" y="1"/>
                    <a:pt x="62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2" name="CustomShape 149"/>
            <p:cNvSpPr/>
            <p:nvPr/>
          </p:nvSpPr>
          <p:spPr>
            <a:xfrm>
              <a:off x="5944320" y="2500200"/>
              <a:ext cx="97200" cy="83160"/>
            </a:xfrm>
            <a:custGeom>
              <a:avLst/>
              <a:gdLst/>
              <a:ahLst/>
              <a:cxnLst/>
              <a:rect l="l" t="t" r="r" b="b"/>
              <a:pathLst>
                <a:path w="1030" h="881">
                  <a:moveTo>
                    <a:pt x="586" y="1"/>
                  </a:moveTo>
                  <a:cubicBezTo>
                    <a:pt x="198" y="1"/>
                    <a:pt x="1" y="473"/>
                    <a:pt x="276" y="748"/>
                  </a:cubicBezTo>
                  <a:cubicBezTo>
                    <a:pt x="365" y="839"/>
                    <a:pt x="476" y="880"/>
                    <a:pt x="585" y="880"/>
                  </a:cubicBezTo>
                  <a:cubicBezTo>
                    <a:pt x="812" y="880"/>
                    <a:pt x="1030" y="704"/>
                    <a:pt x="1030" y="438"/>
                  </a:cubicBezTo>
                  <a:cubicBezTo>
                    <a:pt x="1030" y="191"/>
                    <a:pt x="832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3" name="CustomShape 150"/>
            <p:cNvSpPr/>
            <p:nvPr/>
          </p:nvSpPr>
          <p:spPr>
            <a:xfrm>
              <a:off x="5941080" y="2497320"/>
              <a:ext cx="102600" cy="87840"/>
            </a:xfrm>
            <a:custGeom>
              <a:avLst/>
              <a:gdLst/>
              <a:ahLst/>
              <a:cxnLst/>
              <a:rect l="l" t="t" r="r" b="b"/>
              <a:pathLst>
                <a:path w="1086" h="932">
                  <a:moveTo>
                    <a:pt x="621" y="44"/>
                  </a:moveTo>
                  <a:cubicBezTo>
                    <a:pt x="853" y="44"/>
                    <a:pt x="1044" y="234"/>
                    <a:pt x="1044" y="474"/>
                  </a:cubicBezTo>
                  <a:cubicBezTo>
                    <a:pt x="1044" y="726"/>
                    <a:pt x="834" y="895"/>
                    <a:pt x="618" y="895"/>
                  </a:cubicBezTo>
                  <a:cubicBezTo>
                    <a:pt x="514" y="895"/>
                    <a:pt x="409" y="856"/>
                    <a:pt x="325" y="770"/>
                  </a:cubicBezTo>
                  <a:cubicBezTo>
                    <a:pt x="57" y="502"/>
                    <a:pt x="247" y="51"/>
                    <a:pt x="621" y="51"/>
                  </a:cubicBezTo>
                  <a:lnTo>
                    <a:pt x="621" y="44"/>
                  </a:lnTo>
                  <a:close/>
                  <a:moveTo>
                    <a:pt x="616" y="0"/>
                  </a:moveTo>
                  <a:cubicBezTo>
                    <a:pt x="502" y="0"/>
                    <a:pt x="385" y="42"/>
                    <a:pt x="289" y="135"/>
                  </a:cubicBezTo>
                  <a:cubicBezTo>
                    <a:pt x="0" y="431"/>
                    <a:pt x="205" y="932"/>
                    <a:pt x="621" y="932"/>
                  </a:cubicBezTo>
                  <a:cubicBezTo>
                    <a:pt x="875" y="932"/>
                    <a:pt x="1086" y="720"/>
                    <a:pt x="1086" y="467"/>
                  </a:cubicBezTo>
                  <a:cubicBezTo>
                    <a:pt x="1086" y="185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4" name="CustomShape 151"/>
            <p:cNvSpPr/>
            <p:nvPr/>
          </p:nvSpPr>
          <p:spPr>
            <a:xfrm>
              <a:off x="6062040" y="3061800"/>
              <a:ext cx="182880" cy="72000"/>
            </a:xfrm>
            <a:custGeom>
              <a:avLst/>
              <a:gdLst/>
              <a:ahLst/>
              <a:cxnLst/>
              <a:rect l="l" t="t" r="r" b="b"/>
              <a:pathLst>
                <a:path w="1932" h="769">
                  <a:moveTo>
                    <a:pt x="14" y="1"/>
                  </a:moveTo>
                  <a:lnTo>
                    <a:pt x="0" y="36"/>
                  </a:lnTo>
                  <a:lnTo>
                    <a:pt x="1911" y="769"/>
                  </a:lnTo>
                  <a:lnTo>
                    <a:pt x="1932" y="72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5" name="CustomShape 152"/>
            <p:cNvSpPr/>
            <p:nvPr/>
          </p:nvSpPr>
          <p:spPr>
            <a:xfrm>
              <a:off x="6098760" y="3133800"/>
              <a:ext cx="57960" cy="21960"/>
            </a:xfrm>
            <a:custGeom>
              <a:avLst/>
              <a:gdLst/>
              <a:ahLst/>
              <a:cxnLst/>
              <a:rect l="l" t="t" r="r" b="b"/>
              <a:pathLst>
                <a:path w="622" h="246">
                  <a:moveTo>
                    <a:pt x="15" y="1"/>
                  </a:moveTo>
                  <a:cubicBezTo>
                    <a:pt x="7" y="1"/>
                    <a:pt x="2" y="2"/>
                    <a:pt x="1" y="6"/>
                  </a:cubicBezTo>
                  <a:lnTo>
                    <a:pt x="607" y="246"/>
                  </a:lnTo>
                  <a:lnTo>
                    <a:pt x="621" y="203"/>
                  </a:lnTo>
                  <a:cubicBezTo>
                    <a:pt x="621" y="203"/>
                    <a:pt x="109" y="1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6" name="CustomShape 153"/>
            <p:cNvSpPr/>
            <p:nvPr/>
          </p:nvSpPr>
          <p:spPr>
            <a:xfrm>
              <a:off x="5857200" y="2568600"/>
              <a:ext cx="1401480" cy="1751040"/>
            </a:xfrm>
            <a:custGeom>
              <a:avLst/>
              <a:gdLst/>
              <a:ahLst/>
              <a:cxnLst/>
              <a:rect l="l" t="t" r="r" b="b"/>
              <a:pathLst>
                <a:path w="14699" h="18356">
                  <a:moveTo>
                    <a:pt x="13691" y="1"/>
                  </a:moveTo>
                  <a:cubicBezTo>
                    <a:pt x="13571" y="1"/>
                    <a:pt x="13451" y="93"/>
                    <a:pt x="13479" y="252"/>
                  </a:cubicBezTo>
                  <a:cubicBezTo>
                    <a:pt x="13838" y="2445"/>
                    <a:pt x="14064" y="4665"/>
                    <a:pt x="14141" y="6886"/>
                  </a:cubicBezTo>
                  <a:cubicBezTo>
                    <a:pt x="14268" y="11369"/>
                    <a:pt x="13570" y="14266"/>
                    <a:pt x="12132" y="15253"/>
                  </a:cubicBezTo>
                  <a:cubicBezTo>
                    <a:pt x="9362" y="17163"/>
                    <a:pt x="6479" y="17932"/>
                    <a:pt x="4307" y="17932"/>
                  </a:cubicBezTo>
                  <a:cubicBezTo>
                    <a:pt x="3715" y="17932"/>
                    <a:pt x="3123" y="17868"/>
                    <a:pt x="2545" y="17727"/>
                  </a:cubicBezTo>
                  <a:cubicBezTo>
                    <a:pt x="1579" y="17474"/>
                    <a:pt x="910" y="17008"/>
                    <a:pt x="607" y="16395"/>
                  </a:cubicBezTo>
                  <a:cubicBezTo>
                    <a:pt x="473" y="16127"/>
                    <a:pt x="529" y="15859"/>
                    <a:pt x="769" y="15570"/>
                  </a:cubicBezTo>
                  <a:cubicBezTo>
                    <a:pt x="1206" y="15049"/>
                    <a:pt x="2221" y="14520"/>
                    <a:pt x="3497" y="14146"/>
                  </a:cubicBezTo>
                  <a:cubicBezTo>
                    <a:pt x="4338" y="13905"/>
                    <a:pt x="5167" y="13765"/>
                    <a:pt x="5721" y="13765"/>
                  </a:cubicBezTo>
                  <a:cubicBezTo>
                    <a:pt x="5911" y="13765"/>
                    <a:pt x="6068" y="13781"/>
                    <a:pt x="6182" y="13815"/>
                  </a:cubicBezTo>
                  <a:cubicBezTo>
                    <a:pt x="6211" y="13825"/>
                    <a:pt x="6238" y="13829"/>
                    <a:pt x="6263" y="13829"/>
                  </a:cubicBezTo>
                  <a:cubicBezTo>
                    <a:pt x="6486" y="13829"/>
                    <a:pt x="6562" y="13470"/>
                    <a:pt x="6302" y="13406"/>
                  </a:cubicBezTo>
                  <a:cubicBezTo>
                    <a:pt x="6150" y="13363"/>
                    <a:pt x="5953" y="13342"/>
                    <a:pt x="5721" y="13342"/>
                  </a:cubicBezTo>
                  <a:cubicBezTo>
                    <a:pt x="5114" y="13342"/>
                    <a:pt x="4269" y="13485"/>
                    <a:pt x="3377" y="13745"/>
                  </a:cubicBezTo>
                  <a:cubicBezTo>
                    <a:pt x="2728" y="13935"/>
                    <a:pt x="1142" y="14464"/>
                    <a:pt x="444" y="15295"/>
                  </a:cubicBezTo>
                  <a:cubicBezTo>
                    <a:pt x="0" y="15824"/>
                    <a:pt x="78" y="16282"/>
                    <a:pt x="226" y="16578"/>
                  </a:cubicBezTo>
                  <a:cubicBezTo>
                    <a:pt x="585" y="17311"/>
                    <a:pt x="1354" y="17847"/>
                    <a:pt x="2439" y="18136"/>
                  </a:cubicBezTo>
                  <a:cubicBezTo>
                    <a:pt x="3034" y="18278"/>
                    <a:pt x="3641" y="18355"/>
                    <a:pt x="4249" y="18355"/>
                  </a:cubicBezTo>
                  <a:cubicBezTo>
                    <a:pt x="4275" y="18355"/>
                    <a:pt x="4302" y="18355"/>
                    <a:pt x="4329" y="18355"/>
                  </a:cubicBezTo>
                  <a:cubicBezTo>
                    <a:pt x="5224" y="18348"/>
                    <a:pt x="6112" y="18242"/>
                    <a:pt x="6979" y="18031"/>
                  </a:cubicBezTo>
                  <a:cubicBezTo>
                    <a:pt x="8826" y="17600"/>
                    <a:pt x="10694" y="16762"/>
                    <a:pt x="12372" y="15606"/>
                  </a:cubicBezTo>
                  <a:cubicBezTo>
                    <a:pt x="13958" y="14513"/>
                    <a:pt x="14698" y="11573"/>
                    <a:pt x="14557" y="6872"/>
                  </a:cubicBezTo>
                  <a:cubicBezTo>
                    <a:pt x="14480" y="4623"/>
                    <a:pt x="14261" y="2388"/>
                    <a:pt x="13894" y="175"/>
                  </a:cubicBezTo>
                  <a:cubicBezTo>
                    <a:pt x="13873" y="55"/>
                    <a:pt x="13782" y="1"/>
                    <a:pt x="136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7" name="CustomShape 154"/>
            <p:cNvSpPr/>
            <p:nvPr/>
          </p:nvSpPr>
          <p:spPr>
            <a:xfrm>
              <a:off x="5855040" y="2566080"/>
              <a:ext cx="1406520" cy="1755360"/>
            </a:xfrm>
            <a:custGeom>
              <a:avLst/>
              <a:gdLst/>
              <a:ahLst/>
              <a:cxnLst/>
              <a:rect l="l" t="t" r="r" b="b"/>
              <a:pathLst>
                <a:path w="14748" h="18401">
                  <a:moveTo>
                    <a:pt x="13719" y="53"/>
                  </a:moveTo>
                  <a:cubicBezTo>
                    <a:pt x="13798" y="53"/>
                    <a:pt x="13877" y="99"/>
                    <a:pt x="13901" y="199"/>
                  </a:cubicBezTo>
                  <a:cubicBezTo>
                    <a:pt x="14261" y="2412"/>
                    <a:pt x="14486" y="4647"/>
                    <a:pt x="14564" y="6888"/>
                  </a:cubicBezTo>
                  <a:cubicBezTo>
                    <a:pt x="14698" y="11590"/>
                    <a:pt x="13965" y="14523"/>
                    <a:pt x="12386" y="15608"/>
                  </a:cubicBezTo>
                  <a:cubicBezTo>
                    <a:pt x="10701" y="16764"/>
                    <a:pt x="8847" y="17603"/>
                    <a:pt x="7000" y="18033"/>
                  </a:cubicBezTo>
                  <a:cubicBezTo>
                    <a:pt x="6133" y="18238"/>
                    <a:pt x="5245" y="18351"/>
                    <a:pt x="4350" y="18358"/>
                  </a:cubicBezTo>
                  <a:cubicBezTo>
                    <a:pt x="4323" y="18358"/>
                    <a:pt x="4296" y="18358"/>
                    <a:pt x="4270" y="18358"/>
                  </a:cubicBezTo>
                  <a:cubicBezTo>
                    <a:pt x="3662" y="18358"/>
                    <a:pt x="3055" y="18281"/>
                    <a:pt x="2467" y="18139"/>
                  </a:cubicBezTo>
                  <a:cubicBezTo>
                    <a:pt x="1389" y="17857"/>
                    <a:pt x="628" y="17321"/>
                    <a:pt x="268" y="16595"/>
                  </a:cubicBezTo>
                  <a:cubicBezTo>
                    <a:pt x="120" y="16306"/>
                    <a:pt x="42" y="15855"/>
                    <a:pt x="479" y="15333"/>
                  </a:cubicBezTo>
                  <a:cubicBezTo>
                    <a:pt x="1170" y="14509"/>
                    <a:pt x="2756" y="13980"/>
                    <a:pt x="3405" y="13790"/>
                  </a:cubicBezTo>
                  <a:cubicBezTo>
                    <a:pt x="4293" y="13529"/>
                    <a:pt x="5132" y="13388"/>
                    <a:pt x="5738" y="13388"/>
                  </a:cubicBezTo>
                  <a:lnTo>
                    <a:pt x="5731" y="13388"/>
                  </a:lnTo>
                  <a:cubicBezTo>
                    <a:pt x="5756" y="13387"/>
                    <a:pt x="5781" y="13387"/>
                    <a:pt x="5805" y="13387"/>
                  </a:cubicBezTo>
                  <a:cubicBezTo>
                    <a:pt x="5978" y="13387"/>
                    <a:pt x="6150" y="13408"/>
                    <a:pt x="6316" y="13451"/>
                  </a:cubicBezTo>
                  <a:cubicBezTo>
                    <a:pt x="6526" y="13530"/>
                    <a:pt x="6455" y="13823"/>
                    <a:pt x="6257" y="13823"/>
                  </a:cubicBezTo>
                  <a:cubicBezTo>
                    <a:pt x="6242" y="13823"/>
                    <a:pt x="6227" y="13821"/>
                    <a:pt x="6211" y="13818"/>
                  </a:cubicBezTo>
                  <a:cubicBezTo>
                    <a:pt x="6092" y="13783"/>
                    <a:pt x="5929" y="13767"/>
                    <a:pt x="5734" y="13767"/>
                  </a:cubicBezTo>
                  <a:cubicBezTo>
                    <a:pt x="5175" y="13767"/>
                    <a:pt x="4347" y="13904"/>
                    <a:pt x="3511" y="14149"/>
                  </a:cubicBezTo>
                  <a:cubicBezTo>
                    <a:pt x="2228" y="14523"/>
                    <a:pt x="1206" y="15059"/>
                    <a:pt x="768" y="15580"/>
                  </a:cubicBezTo>
                  <a:cubicBezTo>
                    <a:pt x="522" y="15869"/>
                    <a:pt x="465" y="16151"/>
                    <a:pt x="606" y="16426"/>
                  </a:cubicBezTo>
                  <a:cubicBezTo>
                    <a:pt x="917" y="17046"/>
                    <a:pt x="1593" y="17512"/>
                    <a:pt x="2566" y="17765"/>
                  </a:cubicBezTo>
                  <a:cubicBezTo>
                    <a:pt x="3115" y="17906"/>
                    <a:pt x="3677" y="17970"/>
                    <a:pt x="4246" y="17970"/>
                  </a:cubicBezTo>
                  <a:cubicBezTo>
                    <a:pt x="4276" y="17970"/>
                    <a:pt x="4306" y="17970"/>
                    <a:pt x="4335" y="17970"/>
                  </a:cubicBezTo>
                  <a:cubicBezTo>
                    <a:pt x="6838" y="17970"/>
                    <a:pt x="9693" y="16997"/>
                    <a:pt x="12167" y="15298"/>
                  </a:cubicBezTo>
                  <a:cubicBezTo>
                    <a:pt x="13612" y="14304"/>
                    <a:pt x="14310" y="11400"/>
                    <a:pt x="14183" y="6903"/>
                  </a:cubicBezTo>
                  <a:cubicBezTo>
                    <a:pt x="14106" y="4682"/>
                    <a:pt x="13887" y="2462"/>
                    <a:pt x="13528" y="269"/>
                  </a:cubicBezTo>
                  <a:cubicBezTo>
                    <a:pt x="13508" y="133"/>
                    <a:pt x="13613" y="53"/>
                    <a:pt x="13719" y="53"/>
                  </a:cubicBezTo>
                  <a:close/>
                  <a:moveTo>
                    <a:pt x="13714" y="1"/>
                  </a:moveTo>
                  <a:cubicBezTo>
                    <a:pt x="13580" y="1"/>
                    <a:pt x="13459" y="123"/>
                    <a:pt x="13485" y="276"/>
                  </a:cubicBezTo>
                  <a:cubicBezTo>
                    <a:pt x="13845" y="2469"/>
                    <a:pt x="14063" y="4682"/>
                    <a:pt x="14141" y="6910"/>
                  </a:cubicBezTo>
                  <a:cubicBezTo>
                    <a:pt x="14268" y="11386"/>
                    <a:pt x="13584" y="14276"/>
                    <a:pt x="12146" y="15263"/>
                  </a:cubicBezTo>
                  <a:cubicBezTo>
                    <a:pt x="9679" y="16962"/>
                    <a:pt x="6838" y="17928"/>
                    <a:pt x="4335" y="17928"/>
                  </a:cubicBezTo>
                  <a:cubicBezTo>
                    <a:pt x="4306" y="17928"/>
                    <a:pt x="4276" y="17928"/>
                    <a:pt x="4247" y="17928"/>
                  </a:cubicBezTo>
                  <a:cubicBezTo>
                    <a:pt x="3684" y="17928"/>
                    <a:pt x="3122" y="17864"/>
                    <a:pt x="2573" y="17730"/>
                  </a:cubicBezTo>
                  <a:cubicBezTo>
                    <a:pt x="1614" y="17476"/>
                    <a:pt x="945" y="17025"/>
                    <a:pt x="642" y="16405"/>
                  </a:cubicBezTo>
                  <a:cubicBezTo>
                    <a:pt x="515" y="16144"/>
                    <a:pt x="571" y="15883"/>
                    <a:pt x="804" y="15601"/>
                  </a:cubicBezTo>
                  <a:cubicBezTo>
                    <a:pt x="1234" y="15094"/>
                    <a:pt x="2249" y="14565"/>
                    <a:pt x="3518" y="14192"/>
                  </a:cubicBezTo>
                  <a:cubicBezTo>
                    <a:pt x="4359" y="13950"/>
                    <a:pt x="5184" y="13810"/>
                    <a:pt x="5736" y="13810"/>
                  </a:cubicBezTo>
                  <a:cubicBezTo>
                    <a:pt x="5925" y="13810"/>
                    <a:pt x="6082" y="13826"/>
                    <a:pt x="6196" y="13860"/>
                  </a:cubicBezTo>
                  <a:cubicBezTo>
                    <a:pt x="6218" y="13866"/>
                    <a:pt x="6241" y="13869"/>
                    <a:pt x="6262" y="13869"/>
                  </a:cubicBezTo>
                  <a:cubicBezTo>
                    <a:pt x="6365" y="13869"/>
                    <a:pt x="6456" y="13803"/>
                    <a:pt x="6485" y="13698"/>
                  </a:cubicBezTo>
                  <a:cubicBezTo>
                    <a:pt x="6521" y="13578"/>
                    <a:pt x="6450" y="13444"/>
                    <a:pt x="6330" y="13409"/>
                  </a:cubicBezTo>
                  <a:cubicBezTo>
                    <a:pt x="6178" y="13366"/>
                    <a:pt x="5980" y="13345"/>
                    <a:pt x="5747" y="13345"/>
                  </a:cubicBezTo>
                  <a:cubicBezTo>
                    <a:pt x="5138" y="13345"/>
                    <a:pt x="4288" y="13487"/>
                    <a:pt x="3391" y="13747"/>
                  </a:cubicBezTo>
                  <a:cubicBezTo>
                    <a:pt x="2735" y="13938"/>
                    <a:pt x="1149" y="14466"/>
                    <a:pt x="444" y="15305"/>
                  </a:cubicBezTo>
                  <a:cubicBezTo>
                    <a:pt x="0" y="15841"/>
                    <a:pt x="78" y="16313"/>
                    <a:pt x="226" y="16609"/>
                  </a:cubicBezTo>
                  <a:cubicBezTo>
                    <a:pt x="592" y="17350"/>
                    <a:pt x="1361" y="17892"/>
                    <a:pt x="2460" y="18181"/>
                  </a:cubicBezTo>
                  <a:cubicBezTo>
                    <a:pt x="3048" y="18323"/>
                    <a:pt x="3661" y="18400"/>
                    <a:pt x="4270" y="18400"/>
                  </a:cubicBezTo>
                  <a:cubicBezTo>
                    <a:pt x="4296" y="18400"/>
                    <a:pt x="4323" y="18400"/>
                    <a:pt x="4350" y="18400"/>
                  </a:cubicBezTo>
                  <a:cubicBezTo>
                    <a:pt x="5245" y="18393"/>
                    <a:pt x="6140" y="18287"/>
                    <a:pt x="7007" y="18076"/>
                  </a:cubicBezTo>
                  <a:cubicBezTo>
                    <a:pt x="8854" y="17646"/>
                    <a:pt x="10722" y="16807"/>
                    <a:pt x="12407" y="15651"/>
                  </a:cubicBezTo>
                  <a:cubicBezTo>
                    <a:pt x="14007" y="14551"/>
                    <a:pt x="14747" y="11604"/>
                    <a:pt x="14606" y="6896"/>
                  </a:cubicBezTo>
                  <a:cubicBezTo>
                    <a:pt x="14529" y="4647"/>
                    <a:pt x="14310" y="2412"/>
                    <a:pt x="13944" y="199"/>
                  </a:cubicBezTo>
                  <a:cubicBezTo>
                    <a:pt x="13937" y="135"/>
                    <a:pt x="13901" y="79"/>
                    <a:pt x="13845" y="44"/>
                  </a:cubicBezTo>
                  <a:cubicBezTo>
                    <a:pt x="13803" y="14"/>
                    <a:pt x="13758" y="1"/>
                    <a:pt x="137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8" name="CustomShape 155"/>
            <p:cNvSpPr/>
            <p:nvPr/>
          </p:nvSpPr>
          <p:spPr>
            <a:xfrm>
              <a:off x="5916240" y="2534400"/>
              <a:ext cx="1401120" cy="1751400"/>
            </a:xfrm>
            <a:custGeom>
              <a:avLst/>
              <a:gdLst/>
              <a:ahLst/>
              <a:cxnLst/>
              <a:rect l="l" t="t" r="r" b="b"/>
              <a:pathLst>
                <a:path w="14692" h="18362">
                  <a:moveTo>
                    <a:pt x="13681" y="1"/>
                  </a:moveTo>
                  <a:cubicBezTo>
                    <a:pt x="13557" y="1"/>
                    <a:pt x="13432" y="96"/>
                    <a:pt x="13472" y="259"/>
                  </a:cubicBezTo>
                  <a:cubicBezTo>
                    <a:pt x="13831" y="2458"/>
                    <a:pt x="14050" y="4672"/>
                    <a:pt x="14127" y="6892"/>
                  </a:cubicBezTo>
                  <a:cubicBezTo>
                    <a:pt x="14261" y="11375"/>
                    <a:pt x="13563" y="14273"/>
                    <a:pt x="12125" y="15267"/>
                  </a:cubicBezTo>
                  <a:cubicBezTo>
                    <a:pt x="9355" y="17170"/>
                    <a:pt x="6472" y="17938"/>
                    <a:pt x="4301" y="17938"/>
                  </a:cubicBezTo>
                  <a:cubicBezTo>
                    <a:pt x="4274" y="17939"/>
                    <a:pt x="4247" y="17939"/>
                    <a:pt x="4220" y="17939"/>
                  </a:cubicBezTo>
                  <a:cubicBezTo>
                    <a:pt x="3655" y="17939"/>
                    <a:pt x="3090" y="17868"/>
                    <a:pt x="2538" y="17734"/>
                  </a:cubicBezTo>
                  <a:cubicBezTo>
                    <a:pt x="1573" y="17480"/>
                    <a:pt x="903" y="17015"/>
                    <a:pt x="600" y="16402"/>
                  </a:cubicBezTo>
                  <a:cubicBezTo>
                    <a:pt x="466" y="16134"/>
                    <a:pt x="515" y="15866"/>
                    <a:pt x="762" y="15577"/>
                  </a:cubicBezTo>
                  <a:cubicBezTo>
                    <a:pt x="1192" y="15062"/>
                    <a:pt x="2214" y="14534"/>
                    <a:pt x="3490" y="14160"/>
                  </a:cubicBezTo>
                  <a:cubicBezTo>
                    <a:pt x="4332" y="13913"/>
                    <a:pt x="5162" y="13771"/>
                    <a:pt x="5720" y="13771"/>
                  </a:cubicBezTo>
                  <a:cubicBezTo>
                    <a:pt x="5909" y="13771"/>
                    <a:pt x="6067" y="13788"/>
                    <a:pt x="6183" y="13822"/>
                  </a:cubicBezTo>
                  <a:cubicBezTo>
                    <a:pt x="6209" y="13830"/>
                    <a:pt x="6235" y="13835"/>
                    <a:pt x="6258" y="13835"/>
                  </a:cubicBezTo>
                  <a:cubicBezTo>
                    <a:pt x="6477" y="13835"/>
                    <a:pt x="6550" y="13483"/>
                    <a:pt x="6296" y="13420"/>
                  </a:cubicBezTo>
                  <a:cubicBezTo>
                    <a:pt x="6144" y="13374"/>
                    <a:pt x="5942" y="13352"/>
                    <a:pt x="5703" y="13352"/>
                  </a:cubicBezTo>
                  <a:cubicBezTo>
                    <a:pt x="5098" y="13352"/>
                    <a:pt x="4254" y="13493"/>
                    <a:pt x="3370" y="13751"/>
                  </a:cubicBezTo>
                  <a:cubicBezTo>
                    <a:pt x="2722" y="13941"/>
                    <a:pt x="1136" y="14470"/>
                    <a:pt x="438" y="15302"/>
                  </a:cubicBezTo>
                  <a:cubicBezTo>
                    <a:pt x="1" y="15831"/>
                    <a:pt x="78" y="16296"/>
                    <a:pt x="219" y="16585"/>
                  </a:cubicBezTo>
                  <a:cubicBezTo>
                    <a:pt x="586" y="17325"/>
                    <a:pt x="1347" y="17861"/>
                    <a:pt x="2440" y="18143"/>
                  </a:cubicBezTo>
                  <a:cubicBezTo>
                    <a:pt x="3025" y="18291"/>
                    <a:pt x="3630" y="18362"/>
                    <a:pt x="4242" y="18362"/>
                  </a:cubicBezTo>
                  <a:cubicBezTo>
                    <a:pt x="4271" y="18362"/>
                    <a:pt x="4300" y="18362"/>
                    <a:pt x="4329" y="18361"/>
                  </a:cubicBezTo>
                  <a:cubicBezTo>
                    <a:pt x="5217" y="18354"/>
                    <a:pt x="6105" y="18249"/>
                    <a:pt x="6972" y="18044"/>
                  </a:cubicBezTo>
                  <a:cubicBezTo>
                    <a:pt x="8819" y="17614"/>
                    <a:pt x="10687" y="16775"/>
                    <a:pt x="12365" y="15619"/>
                  </a:cubicBezTo>
                  <a:cubicBezTo>
                    <a:pt x="13951" y="14527"/>
                    <a:pt x="14691" y="11580"/>
                    <a:pt x="14550" y="6878"/>
                  </a:cubicBezTo>
                  <a:cubicBezTo>
                    <a:pt x="14473" y="4636"/>
                    <a:pt x="14254" y="2402"/>
                    <a:pt x="13888" y="188"/>
                  </a:cubicBezTo>
                  <a:cubicBezTo>
                    <a:pt x="13872" y="59"/>
                    <a:pt x="13777" y="1"/>
                    <a:pt x="1368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9" name="CustomShape 156"/>
            <p:cNvSpPr/>
            <p:nvPr/>
          </p:nvSpPr>
          <p:spPr>
            <a:xfrm>
              <a:off x="5614855" y="2729193"/>
              <a:ext cx="1406159" cy="1754280"/>
            </a:xfrm>
            <a:custGeom>
              <a:avLst/>
              <a:gdLst/>
              <a:ahLst/>
              <a:cxnLst/>
              <a:rect l="l" t="t" r="r" b="b"/>
              <a:pathLst>
                <a:path w="14748" h="18397">
                  <a:moveTo>
                    <a:pt x="13708" y="38"/>
                  </a:moveTo>
                  <a:cubicBezTo>
                    <a:pt x="13749" y="38"/>
                    <a:pt x="13789" y="52"/>
                    <a:pt x="13824" y="75"/>
                  </a:cubicBezTo>
                  <a:cubicBezTo>
                    <a:pt x="13866" y="104"/>
                    <a:pt x="13895" y="146"/>
                    <a:pt x="13902" y="195"/>
                  </a:cubicBezTo>
                  <a:cubicBezTo>
                    <a:pt x="14268" y="2409"/>
                    <a:pt x="14487" y="4643"/>
                    <a:pt x="14564" y="6885"/>
                  </a:cubicBezTo>
                  <a:cubicBezTo>
                    <a:pt x="14705" y="11587"/>
                    <a:pt x="13965" y="14519"/>
                    <a:pt x="12386" y="15605"/>
                  </a:cubicBezTo>
                  <a:cubicBezTo>
                    <a:pt x="10708" y="16761"/>
                    <a:pt x="8847" y="17600"/>
                    <a:pt x="7007" y="18030"/>
                  </a:cubicBezTo>
                  <a:cubicBezTo>
                    <a:pt x="6133" y="18241"/>
                    <a:pt x="5245" y="18347"/>
                    <a:pt x="4357" y="18354"/>
                  </a:cubicBezTo>
                  <a:cubicBezTo>
                    <a:pt x="4330" y="18354"/>
                    <a:pt x="4304" y="18355"/>
                    <a:pt x="4277" y="18355"/>
                  </a:cubicBezTo>
                  <a:cubicBezTo>
                    <a:pt x="3669" y="18355"/>
                    <a:pt x="3062" y="18277"/>
                    <a:pt x="2468" y="18136"/>
                  </a:cubicBezTo>
                  <a:cubicBezTo>
                    <a:pt x="1389" y="17854"/>
                    <a:pt x="628" y="17318"/>
                    <a:pt x="268" y="16592"/>
                  </a:cubicBezTo>
                  <a:cubicBezTo>
                    <a:pt x="127" y="16303"/>
                    <a:pt x="50" y="15852"/>
                    <a:pt x="487" y="15330"/>
                  </a:cubicBezTo>
                  <a:cubicBezTo>
                    <a:pt x="1178" y="14505"/>
                    <a:pt x="2757" y="13977"/>
                    <a:pt x="3405" y="13786"/>
                  </a:cubicBezTo>
                  <a:cubicBezTo>
                    <a:pt x="4293" y="13525"/>
                    <a:pt x="5139" y="13384"/>
                    <a:pt x="5739" y="13384"/>
                  </a:cubicBezTo>
                  <a:cubicBezTo>
                    <a:pt x="5936" y="13384"/>
                    <a:pt x="6126" y="13399"/>
                    <a:pt x="6317" y="13448"/>
                  </a:cubicBezTo>
                  <a:cubicBezTo>
                    <a:pt x="6366" y="13462"/>
                    <a:pt x="6408" y="13490"/>
                    <a:pt x="6436" y="13532"/>
                  </a:cubicBezTo>
                  <a:cubicBezTo>
                    <a:pt x="6486" y="13631"/>
                    <a:pt x="6451" y="13744"/>
                    <a:pt x="6359" y="13793"/>
                  </a:cubicBezTo>
                  <a:cubicBezTo>
                    <a:pt x="6334" y="13810"/>
                    <a:pt x="6304" y="13817"/>
                    <a:pt x="6276" y="13817"/>
                  </a:cubicBezTo>
                  <a:cubicBezTo>
                    <a:pt x="6255" y="13817"/>
                    <a:pt x="6235" y="13813"/>
                    <a:pt x="6218" y="13807"/>
                  </a:cubicBezTo>
                  <a:cubicBezTo>
                    <a:pt x="6101" y="13776"/>
                    <a:pt x="5944" y="13760"/>
                    <a:pt x="5756" y="13760"/>
                  </a:cubicBezTo>
                  <a:cubicBezTo>
                    <a:pt x="5195" y="13760"/>
                    <a:pt x="4361" y="13898"/>
                    <a:pt x="3511" y="14146"/>
                  </a:cubicBezTo>
                  <a:cubicBezTo>
                    <a:pt x="2235" y="14519"/>
                    <a:pt x="1213" y="15048"/>
                    <a:pt x="776" y="15570"/>
                  </a:cubicBezTo>
                  <a:cubicBezTo>
                    <a:pt x="529" y="15866"/>
                    <a:pt x="473" y="16141"/>
                    <a:pt x="607" y="16416"/>
                  </a:cubicBezTo>
                  <a:cubicBezTo>
                    <a:pt x="917" y="17043"/>
                    <a:pt x="1601" y="17508"/>
                    <a:pt x="2566" y="17762"/>
                  </a:cubicBezTo>
                  <a:cubicBezTo>
                    <a:pt x="3118" y="17897"/>
                    <a:pt x="3689" y="17967"/>
                    <a:pt x="4255" y="17967"/>
                  </a:cubicBezTo>
                  <a:cubicBezTo>
                    <a:pt x="4282" y="17967"/>
                    <a:pt x="4309" y="17967"/>
                    <a:pt x="4336" y="17966"/>
                  </a:cubicBezTo>
                  <a:cubicBezTo>
                    <a:pt x="6845" y="17966"/>
                    <a:pt x="9707" y="16994"/>
                    <a:pt x="12175" y="15288"/>
                  </a:cubicBezTo>
                  <a:cubicBezTo>
                    <a:pt x="13620" y="14294"/>
                    <a:pt x="14318" y="11397"/>
                    <a:pt x="14191" y="6899"/>
                  </a:cubicBezTo>
                  <a:cubicBezTo>
                    <a:pt x="14113" y="4672"/>
                    <a:pt x="13888" y="2458"/>
                    <a:pt x="13528" y="259"/>
                  </a:cubicBezTo>
                  <a:cubicBezTo>
                    <a:pt x="13514" y="160"/>
                    <a:pt x="13577" y="61"/>
                    <a:pt x="13683" y="40"/>
                  </a:cubicBezTo>
                  <a:cubicBezTo>
                    <a:pt x="13692" y="39"/>
                    <a:pt x="13700" y="38"/>
                    <a:pt x="13708" y="38"/>
                  </a:cubicBezTo>
                  <a:close/>
                  <a:moveTo>
                    <a:pt x="13725" y="0"/>
                  </a:moveTo>
                  <a:cubicBezTo>
                    <a:pt x="13593" y="0"/>
                    <a:pt x="13461" y="102"/>
                    <a:pt x="13493" y="273"/>
                  </a:cubicBezTo>
                  <a:cubicBezTo>
                    <a:pt x="13852" y="2465"/>
                    <a:pt x="14071" y="4686"/>
                    <a:pt x="14148" y="6906"/>
                  </a:cubicBezTo>
                  <a:cubicBezTo>
                    <a:pt x="14275" y="11382"/>
                    <a:pt x="13591" y="14273"/>
                    <a:pt x="12153" y="15260"/>
                  </a:cubicBezTo>
                  <a:cubicBezTo>
                    <a:pt x="9686" y="16958"/>
                    <a:pt x="6838" y="17931"/>
                    <a:pt x="4343" y="17931"/>
                  </a:cubicBezTo>
                  <a:cubicBezTo>
                    <a:pt x="3751" y="17931"/>
                    <a:pt x="3158" y="17868"/>
                    <a:pt x="2580" y="17727"/>
                  </a:cubicBezTo>
                  <a:cubicBezTo>
                    <a:pt x="1622" y="17473"/>
                    <a:pt x="952" y="17022"/>
                    <a:pt x="649" y="16402"/>
                  </a:cubicBezTo>
                  <a:cubicBezTo>
                    <a:pt x="522" y="16148"/>
                    <a:pt x="578" y="15887"/>
                    <a:pt x="811" y="15605"/>
                  </a:cubicBezTo>
                  <a:cubicBezTo>
                    <a:pt x="1234" y="15090"/>
                    <a:pt x="2256" y="14569"/>
                    <a:pt x="3525" y="14195"/>
                  </a:cubicBezTo>
                  <a:cubicBezTo>
                    <a:pt x="4370" y="13947"/>
                    <a:pt x="5199" y="13809"/>
                    <a:pt x="5752" y="13809"/>
                  </a:cubicBezTo>
                  <a:cubicBezTo>
                    <a:pt x="5937" y="13809"/>
                    <a:pt x="6091" y="13825"/>
                    <a:pt x="6204" y="13857"/>
                  </a:cubicBezTo>
                  <a:cubicBezTo>
                    <a:pt x="6226" y="13863"/>
                    <a:pt x="6248" y="13866"/>
                    <a:pt x="6269" y="13866"/>
                  </a:cubicBezTo>
                  <a:cubicBezTo>
                    <a:pt x="6436" y="13866"/>
                    <a:pt x="6559" y="13681"/>
                    <a:pt x="6472" y="13518"/>
                  </a:cubicBezTo>
                  <a:cubicBezTo>
                    <a:pt x="6443" y="13469"/>
                    <a:pt x="6394" y="13427"/>
                    <a:pt x="6331" y="13413"/>
                  </a:cubicBezTo>
                  <a:cubicBezTo>
                    <a:pt x="6177" y="13367"/>
                    <a:pt x="5974" y="13345"/>
                    <a:pt x="5734" y="13345"/>
                  </a:cubicBezTo>
                  <a:cubicBezTo>
                    <a:pt x="5126" y="13345"/>
                    <a:pt x="4280" y="13486"/>
                    <a:pt x="3391" y="13744"/>
                  </a:cubicBezTo>
                  <a:cubicBezTo>
                    <a:pt x="2743" y="13934"/>
                    <a:pt x="1156" y="14470"/>
                    <a:pt x="452" y="15302"/>
                  </a:cubicBezTo>
                  <a:cubicBezTo>
                    <a:pt x="0" y="15845"/>
                    <a:pt x="85" y="16310"/>
                    <a:pt x="233" y="16613"/>
                  </a:cubicBezTo>
                  <a:cubicBezTo>
                    <a:pt x="593" y="17353"/>
                    <a:pt x="1368" y="17896"/>
                    <a:pt x="2461" y="18178"/>
                  </a:cubicBezTo>
                  <a:cubicBezTo>
                    <a:pt x="3053" y="18326"/>
                    <a:pt x="3658" y="18397"/>
                    <a:pt x="4270" y="18397"/>
                  </a:cubicBezTo>
                  <a:cubicBezTo>
                    <a:pt x="4299" y="18397"/>
                    <a:pt x="4328" y="18397"/>
                    <a:pt x="4357" y="18396"/>
                  </a:cubicBezTo>
                  <a:cubicBezTo>
                    <a:pt x="5252" y="18396"/>
                    <a:pt x="6147" y="18284"/>
                    <a:pt x="7021" y="18079"/>
                  </a:cubicBezTo>
                  <a:cubicBezTo>
                    <a:pt x="8868" y="17642"/>
                    <a:pt x="10736" y="16803"/>
                    <a:pt x="12414" y="15647"/>
                  </a:cubicBezTo>
                  <a:cubicBezTo>
                    <a:pt x="14014" y="14548"/>
                    <a:pt x="14748" y="11601"/>
                    <a:pt x="14614" y="6892"/>
                  </a:cubicBezTo>
                  <a:cubicBezTo>
                    <a:pt x="14536" y="4643"/>
                    <a:pt x="14318" y="2409"/>
                    <a:pt x="13951" y="195"/>
                  </a:cubicBezTo>
                  <a:cubicBezTo>
                    <a:pt x="13926" y="60"/>
                    <a:pt x="13826" y="0"/>
                    <a:pt x="13725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0" name="CustomShape 157"/>
            <p:cNvSpPr/>
            <p:nvPr/>
          </p:nvSpPr>
          <p:spPr>
            <a:xfrm>
              <a:off x="7116120" y="2465280"/>
              <a:ext cx="152640" cy="196200"/>
            </a:xfrm>
            <a:custGeom>
              <a:avLst/>
              <a:gdLst/>
              <a:ahLst/>
              <a:cxnLst/>
              <a:rect l="l" t="t" r="r" b="b"/>
              <a:pathLst>
                <a:path w="1615" h="2071">
                  <a:moveTo>
                    <a:pt x="1160" y="0"/>
                  </a:moveTo>
                  <a:cubicBezTo>
                    <a:pt x="1053" y="0"/>
                    <a:pt x="932" y="35"/>
                    <a:pt x="804" y="108"/>
                  </a:cubicBezTo>
                  <a:cubicBezTo>
                    <a:pt x="367" y="369"/>
                    <a:pt x="0" y="989"/>
                    <a:pt x="0" y="1503"/>
                  </a:cubicBezTo>
                  <a:cubicBezTo>
                    <a:pt x="5" y="1863"/>
                    <a:pt x="188" y="2071"/>
                    <a:pt x="451" y="2071"/>
                  </a:cubicBezTo>
                  <a:cubicBezTo>
                    <a:pt x="560" y="2071"/>
                    <a:pt x="682" y="2036"/>
                    <a:pt x="811" y="1962"/>
                  </a:cubicBezTo>
                  <a:cubicBezTo>
                    <a:pt x="1255" y="1701"/>
                    <a:pt x="1615" y="1080"/>
                    <a:pt x="1615" y="573"/>
                  </a:cubicBezTo>
                  <a:cubicBezTo>
                    <a:pt x="1610" y="211"/>
                    <a:pt x="1426" y="0"/>
                    <a:pt x="11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1" name="CustomShape 158"/>
            <p:cNvSpPr/>
            <p:nvPr/>
          </p:nvSpPr>
          <p:spPr>
            <a:xfrm>
              <a:off x="7113960" y="2462760"/>
              <a:ext cx="156960" cy="200880"/>
            </a:xfrm>
            <a:custGeom>
              <a:avLst/>
              <a:gdLst/>
              <a:ahLst/>
              <a:cxnLst/>
              <a:rect l="l" t="t" r="r" b="b"/>
              <a:pathLst>
                <a:path w="1657" h="2121">
                  <a:moveTo>
                    <a:pt x="1185" y="48"/>
                  </a:moveTo>
                  <a:cubicBezTo>
                    <a:pt x="1255" y="48"/>
                    <a:pt x="1326" y="62"/>
                    <a:pt x="1382" y="97"/>
                  </a:cubicBezTo>
                  <a:cubicBezTo>
                    <a:pt x="1530" y="182"/>
                    <a:pt x="1608" y="358"/>
                    <a:pt x="1608" y="598"/>
                  </a:cubicBezTo>
                  <a:cubicBezTo>
                    <a:pt x="1608" y="1098"/>
                    <a:pt x="1255" y="1712"/>
                    <a:pt x="818" y="1965"/>
                  </a:cubicBezTo>
                  <a:cubicBezTo>
                    <a:pt x="692" y="2037"/>
                    <a:pt x="572" y="2073"/>
                    <a:pt x="465" y="2073"/>
                  </a:cubicBezTo>
                  <a:cubicBezTo>
                    <a:pt x="392" y="2073"/>
                    <a:pt x="325" y="2056"/>
                    <a:pt x="268" y="2022"/>
                  </a:cubicBezTo>
                  <a:cubicBezTo>
                    <a:pt x="120" y="1937"/>
                    <a:pt x="43" y="1761"/>
                    <a:pt x="43" y="1528"/>
                  </a:cubicBezTo>
                  <a:cubicBezTo>
                    <a:pt x="43" y="1021"/>
                    <a:pt x="395" y="408"/>
                    <a:pt x="832" y="154"/>
                  </a:cubicBezTo>
                  <a:cubicBezTo>
                    <a:pt x="938" y="90"/>
                    <a:pt x="1065" y="48"/>
                    <a:pt x="1185" y="48"/>
                  </a:cubicBezTo>
                  <a:close/>
                  <a:moveTo>
                    <a:pt x="1184" y="1"/>
                  </a:moveTo>
                  <a:cubicBezTo>
                    <a:pt x="1069" y="1"/>
                    <a:pt x="943" y="40"/>
                    <a:pt x="811" y="119"/>
                  </a:cubicBezTo>
                  <a:cubicBezTo>
                    <a:pt x="367" y="379"/>
                    <a:pt x="0" y="1007"/>
                    <a:pt x="0" y="1528"/>
                  </a:cubicBezTo>
                  <a:cubicBezTo>
                    <a:pt x="0" y="1782"/>
                    <a:pt x="92" y="1973"/>
                    <a:pt x="247" y="2064"/>
                  </a:cubicBezTo>
                  <a:cubicBezTo>
                    <a:pt x="318" y="2099"/>
                    <a:pt x="395" y="2121"/>
                    <a:pt x="473" y="2121"/>
                  </a:cubicBezTo>
                  <a:cubicBezTo>
                    <a:pt x="600" y="2114"/>
                    <a:pt x="733" y="2071"/>
                    <a:pt x="839" y="2008"/>
                  </a:cubicBezTo>
                  <a:cubicBezTo>
                    <a:pt x="1290" y="1740"/>
                    <a:pt x="1657" y="1113"/>
                    <a:pt x="1657" y="598"/>
                  </a:cubicBezTo>
                  <a:cubicBezTo>
                    <a:pt x="1657" y="337"/>
                    <a:pt x="1565" y="154"/>
                    <a:pt x="1410" y="62"/>
                  </a:cubicBezTo>
                  <a:cubicBezTo>
                    <a:pt x="1343" y="21"/>
                    <a:pt x="1266" y="1"/>
                    <a:pt x="118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2" name="CustomShape 159"/>
            <p:cNvSpPr/>
            <p:nvPr/>
          </p:nvSpPr>
          <p:spPr>
            <a:xfrm>
              <a:off x="7146360" y="2458080"/>
              <a:ext cx="136080" cy="174600"/>
            </a:xfrm>
            <a:custGeom>
              <a:avLst/>
              <a:gdLst/>
              <a:ahLst/>
              <a:cxnLst/>
              <a:rect l="l" t="t" r="r" b="b"/>
              <a:pathLst>
                <a:path w="1439" h="1848">
                  <a:moveTo>
                    <a:pt x="970" y="136"/>
                  </a:moveTo>
                  <a:cubicBezTo>
                    <a:pt x="988" y="136"/>
                    <a:pt x="1005" y="138"/>
                    <a:pt x="1023" y="141"/>
                  </a:cubicBezTo>
                  <a:cubicBezTo>
                    <a:pt x="1199" y="247"/>
                    <a:pt x="1213" y="261"/>
                    <a:pt x="1220" y="268"/>
                  </a:cubicBezTo>
                  <a:cubicBezTo>
                    <a:pt x="1255" y="367"/>
                    <a:pt x="1277" y="459"/>
                    <a:pt x="1298" y="557"/>
                  </a:cubicBezTo>
                  <a:lnTo>
                    <a:pt x="1298" y="621"/>
                  </a:lnTo>
                  <a:cubicBezTo>
                    <a:pt x="1298" y="649"/>
                    <a:pt x="1291" y="670"/>
                    <a:pt x="1291" y="684"/>
                  </a:cubicBezTo>
                  <a:cubicBezTo>
                    <a:pt x="1263" y="797"/>
                    <a:pt x="1227" y="910"/>
                    <a:pt x="1185" y="1023"/>
                  </a:cubicBezTo>
                  <a:cubicBezTo>
                    <a:pt x="1164" y="1072"/>
                    <a:pt x="1157" y="1086"/>
                    <a:pt x="1150" y="1100"/>
                  </a:cubicBezTo>
                  <a:cubicBezTo>
                    <a:pt x="1114" y="1156"/>
                    <a:pt x="1100" y="1185"/>
                    <a:pt x="1079" y="1220"/>
                  </a:cubicBezTo>
                  <a:cubicBezTo>
                    <a:pt x="1058" y="1248"/>
                    <a:pt x="1037" y="1276"/>
                    <a:pt x="1016" y="1305"/>
                  </a:cubicBezTo>
                  <a:lnTo>
                    <a:pt x="995" y="1340"/>
                  </a:lnTo>
                  <a:cubicBezTo>
                    <a:pt x="966" y="1375"/>
                    <a:pt x="952" y="1389"/>
                    <a:pt x="938" y="1403"/>
                  </a:cubicBezTo>
                  <a:lnTo>
                    <a:pt x="889" y="1460"/>
                  </a:lnTo>
                  <a:lnTo>
                    <a:pt x="825" y="1516"/>
                  </a:lnTo>
                  <a:cubicBezTo>
                    <a:pt x="797" y="1530"/>
                    <a:pt x="783" y="1544"/>
                    <a:pt x="769" y="1551"/>
                  </a:cubicBezTo>
                  <a:cubicBezTo>
                    <a:pt x="734" y="1579"/>
                    <a:pt x="720" y="1586"/>
                    <a:pt x="699" y="1601"/>
                  </a:cubicBezTo>
                  <a:cubicBezTo>
                    <a:pt x="677" y="1608"/>
                    <a:pt x="663" y="1622"/>
                    <a:pt x="642" y="1629"/>
                  </a:cubicBezTo>
                  <a:cubicBezTo>
                    <a:pt x="565" y="1657"/>
                    <a:pt x="494" y="1671"/>
                    <a:pt x="417" y="1678"/>
                  </a:cubicBezTo>
                  <a:lnTo>
                    <a:pt x="367" y="1678"/>
                  </a:lnTo>
                  <a:cubicBezTo>
                    <a:pt x="99" y="1297"/>
                    <a:pt x="99" y="1276"/>
                    <a:pt x="99" y="1255"/>
                  </a:cubicBezTo>
                  <a:lnTo>
                    <a:pt x="99" y="1213"/>
                  </a:lnTo>
                  <a:cubicBezTo>
                    <a:pt x="121" y="1044"/>
                    <a:pt x="121" y="1030"/>
                    <a:pt x="128" y="1008"/>
                  </a:cubicBezTo>
                  <a:cubicBezTo>
                    <a:pt x="142" y="959"/>
                    <a:pt x="149" y="938"/>
                    <a:pt x="156" y="917"/>
                  </a:cubicBezTo>
                  <a:cubicBezTo>
                    <a:pt x="177" y="853"/>
                    <a:pt x="184" y="839"/>
                    <a:pt x="191" y="825"/>
                  </a:cubicBezTo>
                  <a:lnTo>
                    <a:pt x="226" y="755"/>
                  </a:lnTo>
                  <a:cubicBezTo>
                    <a:pt x="247" y="712"/>
                    <a:pt x="254" y="691"/>
                    <a:pt x="262" y="677"/>
                  </a:cubicBezTo>
                  <a:cubicBezTo>
                    <a:pt x="473" y="395"/>
                    <a:pt x="480" y="388"/>
                    <a:pt x="494" y="374"/>
                  </a:cubicBezTo>
                  <a:cubicBezTo>
                    <a:pt x="508" y="360"/>
                    <a:pt x="529" y="339"/>
                    <a:pt x="551" y="325"/>
                  </a:cubicBezTo>
                  <a:cubicBezTo>
                    <a:pt x="586" y="289"/>
                    <a:pt x="600" y="282"/>
                    <a:pt x="614" y="275"/>
                  </a:cubicBezTo>
                  <a:cubicBezTo>
                    <a:pt x="635" y="254"/>
                    <a:pt x="663" y="233"/>
                    <a:pt x="692" y="219"/>
                  </a:cubicBezTo>
                  <a:lnTo>
                    <a:pt x="748" y="191"/>
                  </a:lnTo>
                  <a:cubicBezTo>
                    <a:pt x="769" y="184"/>
                    <a:pt x="783" y="177"/>
                    <a:pt x="804" y="170"/>
                  </a:cubicBezTo>
                  <a:cubicBezTo>
                    <a:pt x="825" y="163"/>
                    <a:pt x="847" y="155"/>
                    <a:pt x="868" y="148"/>
                  </a:cubicBezTo>
                  <a:cubicBezTo>
                    <a:pt x="889" y="148"/>
                    <a:pt x="903" y="141"/>
                    <a:pt x="917" y="141"/>
                  </a:cubicBezTo>
                  <a:cubicBezTo>
                    <a:pt x="935" y="138"/>
                    <a:pt x="952" y="136"/>
                    <a:pt x="970" y="136"/>
                  </a:cubicBezTo>
                  <a:close/>
                  <a:moveTo>
                    <a:pt x="988" y="0"/>
                  </a:moveTo>
                  <a:cubicBezTo>
                    <a:pt x="966" y="0"/>
                    <a:pt x="945" y="0"/>
                    <a:pt x="931" y="7"/>
                  </a:cubicBezTo>
                  <a:cubicBezTo>
                    <a:pt x="917" y="7"/>
                    <a:pt x="903" y="14"/>
                    <a:pt x="889" y="22"/>
                  </a:cubicBezTo>
                  <a:cubicBezTo>
                    <a:pt x="868" y="29"/>
                    <a:pt x="847" y="36"/>
                    <a:pt x="825" y="43"/>
                  </a:cubicBezTo>
                  <a:lnTo>
                    <a:pt x="783" y="64"/>
                  </a:lnTo>
                  <a:cubicBezTo>
                    <a:pt x="755" y="78"/>
                    <a:pt x="734" y="85"/>
                    <a:pt x="720" y="92"/>
                  </a:cubicBezTo>
                  <a:cubicBezTo>
                    <a:pt x="706" y="99"/>
                    <a:pt x="670" y="120"/>
                    <a:pt x="649" y="141"/>
                  </a:cubicBezTo>
                  <a:cubicBezTo>
                    <a:pt x="607" y="170"/>
                    <a:pt x="593" y="184"/>
                    <a:pt x="572" y="191"/>
                  </a:cubicBezTo>
                  <a:lnTo>
                    <a:pt x="508" y="254"/>
                  </a:lnTo>
                  <a:cubicBezTo>
                    <a:pt x="466" y="296"/>
                    <a:pt x="452" y="304"/>
                    <a:pt x="438" y="318"/>
                  </a:cubicBezTo>
                  <a:lnTo>
                    <a:pt x="374" y="388"/>
                  </a:lnTo>
                  <a:lnTo>
                    <a:pt x="353" y="423"/>
                  </a:lnTo>
                  <a:lnTo>
                    <a:pt x="318" y="466"/>
                  </a:lnTo>
                  <a:cubicBezTo>
                    <a:pt x="311" y="480"/>
                    <a:pt x="304" y="494"/>
                    <a:pt x="290" y="501"/>
                  </a:cubicBezTo>
                  <a:cubicBezTo>
                    <a:pt x="283" y="515"/>
                    <a:pt x="276" y="529"/>
                    <a:pt x="262" y="543"/>
                  </a:cubicBezTo>
                  <a:lnTo>
                    <a:pt x="240" y="585"/>
                  </a:lnTo>
                  <a:cubicBezTo>
                    <a:pt x="233" y="600"/>
                    <a:pt x="219" y="614"/>
                    <a:pt x="212" y="628"/>
                  </a:cubicBezTo>
                  <a:cubicBezTo>
                    <a:pt x="191" y="663"/>
                    <a:pt x="184" y="684"/>
                    <a:pt x="170" y="705"/>
                  </a:cubicBezTo>
                  <a:cubicBezTo>
                    <a:pt x="149" y="755"/>
                    <a:pt x="142" y="769"/>
                    <a:pt x="128" y="790"/>
                  </a:cubicBezTo>
                  <a:cubicBezTo>
                    <a:pt x="106" y="839"/>
                    <a:pt x="99" y="853"/>
                    <a:pt x="92" y="875"/>
                  </a:cubicBezTo>
                  <a:cubicBezTo>
                    <a:pt x="71" y="938"/>
                    <a:pt x="64" y="959"/>
                    <a:pt x="57" y="980"/>
                  </a:cubicBezTo>
                  <a:cubicBezTo>
                    <a:pt x="50" y="1023"/>
                    <a:pt x="43" y="1044"/>
                    <a:pt x="36" y="1065"/>
                  </a:cubicBezTo>
                  <a:cubicBezTo>
                    <a:pt x="29" y="1086"/>
                    <a:pt x="22" y="1107"/>
                    <a:pt x="22" y="1128"/>
                  </a:cubicBezTo>
                  <a:cubicBezTo>
                    <a:pt x="15" y="1149"/>
                    <a:pt x="15" y="1178"/>
                    <a:pt x="8" y="1192"/>
                  </a:cubicBezTo>
                  <a:cubicBezTo>
                    <a:pt x="8" y="1248"/>
                    <a:pt x="1" y="1269"/>
                    <a:pt x="1" y="1283"/>
                  </a:cubicBezTo>
                  <a:lnTo>
                    <a:pt x="1" y="1396"/>
                  </a:lnTo>
                  <a:cubicBezTo>
                    <a:pt x="1" y="1417"/>
                    <a:pt x="8" y="1445"/>
                    <a:pt x="8" y="1460"/>
                  </a:cubicBezTo>
                  <a:cubicBezTo>
                    <a:pt x="15" y="1481"/>
                    <a:pt x="22" y="1509"/>
                    <a:pt x="22" y="1530"/>
                  </a:cubicBezTo>
                  <a:cubicBezTo>
                    <a:pt x="29" y="1551"/>
                    <a:pt x="36" y="1572"/>
                    <a:pt x="43" y="1586"/>
                  </a:cubicBezTo>
                  <a:cubicBezTo>
                    <a:pt x="50" y="1608"/>
                    <a:pt x="57" y="1629"/>
                    <a:pt x="71" y="1643"/>
                  </a:cubicBezTo>
                  <a:cubicBezTo>
                    <a:pt x="78" y="1664"/>
                    <a:pt x="85" y="1678"/>
                    <a:pt x="99" y="1692"/>
                  </a:cubicBezTo>
                  <a:cubicBezTo>
                    <a:pt x="113" y="1706"/>
                    <a:pt x="128" y="1727"/>
                    <a:pt x="135" y="1742"/>
                  </a:cubicBezTo>
                  <a:cubicBezTo>
                    <a:pt x="149" y="1756"/>
                    <a:pt x="163" y="1763"/>
                    <a:pt x="184" y="1777"/>
                  </a:cubicBezTo>
                  <a:cubicBezTo>
                    <a:pt x="247" y="1805"/>
                    <a:pt x="311" y="1826"/>
                    <a:pt x="381" y="1847"/>
                  </a:cubicBezTo>
                  <a:cubicBezTo>
                    <a:pt x="417" y="1847"/>
                    <a:pt x="445" y="1840"/>
                    <a:pt x="480" y="1840"/>
                  </a:cubicBezTo>
                  <a:lnTo>
                    <a:pt x="529" y="1826"/>
                  </a:lnTo>
                  <a:lnTo>
                    <a:pt x="593" y="1812"/>
                  </a:lnTo>
                  <a:cubicBezTo>
                    <a:pt x="621" y="1798"/>
                    <a:pt x="635" y="1791"/>
                    <a:pt x="656" y="1784"/>
                  </a:cubicBezTo>
                  <a:cubicBezTo>
                    <a:pt x="670" y="1770"/>
                    <a:pt x="706" y="1756"/>
                    <a:pt x="727" y="1749"/>
                  </a:cubicBezTo>
                  <a:cubicBezTo>
                    <a:pt x="748" y="1735"/>
                    <a:pt x="769" y="1720"/>
                    <a:pt x="790" y="1706"/>
                  </a:cubicBezTo>
                  <a:cubicBezTo>
                    <a:pt x="825" y="1678"/>
                    <a:pt x="847" y="1664"/>
                    <a:pt x="861" y="1650"/>
                  </a:cubicBezTo>
                  <a:cubicBezTo>
                    <a:pt x="882" y="1636"/>
                    <a:pt x="910" y="1608"/>
                    <a:pt x="931" y="1594"/>
                  </a:cubicBezTo>
                  <a:cubicBezTo>
                    <a:pt x="952" y="1572"/>
                    <a:pt x="981" y="1544"/>
                    <a:pt x="995" y="1530"/>
                  </a:cubicBezTo>
                  <a:cubicBezTo>
                    <a:pt x="1023" y="1495"/>
                    <a:pt x="1044" y="1474"/>
                    <a:pt x="1065" y="1453"/>
                  </a:cubicBezTo>
                  <a:cubicBezTo>
                    <a:pt x="1150" y="1340"/>
                    <a:pt x="1164" y="1319"/>
                    <a:pt x="1178" y="1290"/>
                  </a:cubicBezTo>
                  <a:cubicBezTo>
                    <a:pt x="1199" y="1269"/>
                    <a:pt x="1213" y="1241"/>
                    <a:pt x="1227" y="1220"/>
                  </a:cubicBezTo>
                  <a:cubicBezTo>
                    <a:pt x="1277" y="1128"/>
                    <a:pt x="1284" y="1114"/>
                    <a:pt x="1291" y="1093"/>
                  </a:cubicBezTo>
                  <a:cubicBezTo>
                    <a:pt x="1319" y="1037"/>
                    <a:pt x="1326" y="1023"/>
                    <a:pt x="1333" y="1001"/>
                  </a:cubicBezTo>
                  <a:cubicBezTo>
                    <a:pt x="1354" y="945"/>
                    <a:pt x="1361" y="931"/>
                    <a:pt x="1368" y="917"/>
                  </a:cubicBezTo>
                  <a:cubicBezTo>
                    <a:pt x="1368" y="903"/>
                    <a:pt x="1375" y="889"/>
                    <a:pt x="1382" y="875"/>
                  </a:cubicBezTo>
                  <a:lnTo>
                    <a:pt x="1396" y="825"/>
                  </a:lnTo>
                  <a:cubicBezTo>
                    <a:pt x="1418" y="734"/>
                    <a:pt x="1425" y="719"/>
                    <a:pt x="1425" y="698"/>
                  </a:cubicBezTo>
                  <a:cubicBezTo>
                    <a:pt x="1432" y="635"/>
                    <a:pt x="1439" y="571"/>
                    <a:pt x="1439" y="508"/>
                  </a:cubicBezTo>
                  <a:cubicBezTo>
                    <a:pt x="1439" y="452"/>
                    <a:pt x="1439" y="430"/>
                    <a:pt x="1439" y="409"/>
                  </a:cubicBezTo>
                  <a:cubicBezTo>
                    <a:pt x="1432" y="388"/>
                    <a:pt x="1425" y="360"/>
                    <a:pt x="1425" y="339"/>
                  </a:cubicBezTo>
                  <a:cubicBezTo>
                    <a:pt x="1418" y="311"/>
                    <a:pt x="1411" y="289"/>
                    <a:pt x="1404" y="268"/>
                  </a:cubicBezTo>
                  <a:cubicBezTo>
                    <a:pt x="1396" y="240"/>
                    <a:pt x="1389" y="219"/>
                    <a:pt x="1375" y="205"/>
                  </a:cubicBezTo>
                  <a:cubicBezTo>
                    <a:pt x="1340" y="148"/>
                    <a:pt x="1298" y="99"/>
                    <a:pt x="1248" y="57"/>
                  </a:cubicBezTo>
                  <a:cubicBezTo>
                    <a:pt x="1234" y="50"/>
                    <a:pt x="1220" y="43"/>
                    <a:pt x="1206" y="36"/>
                  </a:cubicBezTo>
                  <a:cubicBezTo>
                    <a:pt x="1178" y="22"/>
                    <a:pt x="1150" y="7"/>
                    <a:pt x="1114" y="7"/>
                  </a:cubicBezTo>
                  <a:cubicBezTo>
                    <a:pt x="1086" y="0"/>
                    <a:pt x="1058" y="0"/>
                    <a:pt x="10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3" name="CustomShape 160"/>
            <p:cNvSpPr/>
            <p:nvPr/>
          </p:nvSpPr>
          <p:spPr>
            <a:xfrm>
              <a:off x="7144200" y="2456280"/>
              <a:ext cx="140760" cy="179280"/>
            </a:xfrm>
            <a:custGeom>
              <a:avLst/>
              <a:gdLst/>
              <a:ahLst/>
              <a:cxnLst/>
              <a:rect l="l" t="t" r="r" b="b"/>
              <a:pathLst>
                <a:path w="1488" h="1897">
                  <a:moveTo>
                    <a:pt x="143" y="1378"/>
                  </a:moveTo>
                  <a:cubicBezTo>
                    <a:pt x="144" y="1385"/>
                    <a:pt x="145" y="1390"/>
                    <a:pt x="149" y="1396"/>
                  </a:cubicBezTo>
                  <a:cubicBezTo>
                    <a:pt x="154" y="1401"/>
                    <a:pt x="159" y="1407"/>
                    <a:pt x="165" y="1412"/>
                  </a:cubicBezTo>
                  <a:lnTo>
                    <a:pt x="165" y="1412"/>
                  </a:lnTo>
                  <a:cubicBezTo>
                    <a:pt x="157" y="1399"/>
                    <a:pt x="149" y="1388"/>
                    <a:pt x="143" y="1378"/>
                  </a:cubicBezTo>
                  <a:close/>
                  <a:moveTo>
                    <a:pt x="997" y="136"/>
                  </a:moveTo>
                  <a:cubicBezTo>
                    <a:pt x="979" y="136"/>
                    <a:pt x="959" y="138"/>
                    <a:pt x="938" y="141"/>
                  </a:cubicBezTo>
                  <a:cubicBezTo>
                    <a:pt x="924" y="141"/>
                    <a:pt x="910" y="148"/>
                    <a:pt x="889" y="148"/>
                  </a:cubicBezTo>
                  <a:lnTo>
                    <a:pt x="818" y="169"/>
                  </a:lnTo>
                  <a:lnTo>
                    <a:pt x="762" y="191"/>
                  </a:lnTo>
                  <a:lnTo>
                    <a:pt x="705" y="226"/>
                  </a:lnTo>
                  <a:cubicBezTo>
                    <a:pt x="684" y="233"/>
                    <a:pt x="663" y="247"/>
                    <a:pt x="268" y="691"/>
                  </a:cubicBezTo>
                  <a:cubicBezTo>
                    <a:pt x="254" y="705"/>
                    <a:pt x="247" y="726"/>
                    <a:pt x="226" y="769"/>
                  </a:cubicBezTo>
                  <a:cubicBezTo>
                    <a:pt x="219" y="783"/>
                    <a:pt x="212" y="797"/>
                    <a:pt x="191" y="839"/>
                  </a:cubicBezTo>
                  <a:cubicBezTo>
                    <a:pt x="184" y="853"/>
                    <a:pt x="177" y="867"/>
                    <a:pt x="156" y="938"/>
                  </a:cubicBezTo>
                  <a:cubicBezTo>
                    <a:pt x="149" y="952"/>
                    <a:pt x="142" y="973"/>
                    <a:pt x="127" y="1022"/>
                  </a:cubicBezTo>
                  <a:cubicBezTo>
                    <a:pt x="120" y="1044"/>
                    <a:pt x="120" y="1065"/>
                    <a:pt x="99" y="1192"/>
                  </a:cubicBezTo>
                  <a:cubicBezTo>
                    <a:pt x="92" y="1206"/>
                    <a:pt x="92" y="1220"/>
                    <a:pt x="92" y="1276"/>
                  </a:cubicBezTo>
                  <a:cubicBezTo>
                    <a:pt x="92" y="1288"/>
                    <a:pt x="92" y="1300"/>
                    <a:pt x="143" y="1378"/>
                  </a:cubicBezTo>
                  <a:lnTo>
                    <a:pt x="143" y="1378"/>
                  </a:lnTo>
                  <a:cubicBezTo>
                    <a:pt x="142" y="1370"/>
                    <a:pt x="142" y="1359"/>
                    <a:pt x="142" y="1340"/>
                  </a:cubicBezTo>
                  <a:cubicBezTo>
                    <a:pt x="142" y="1255"/>
                    <a:pt x="149" y="1177"/>
                    <a:pt x="156" y="1093"/>
                  </a:cubicBezTo>
                  <a:cubicBezTo>
                    <a:pt x="163" y="1072"/>
                    <a:pt x="163" y="1051"/>
                    <a:pt x="177" y="1008"/>
                  </a:cubicBezTo>
                  <a:cubicBezTo>
                    <a:pt x="184" y="987"/>
                    <a:pt x="191" y="966"/>
                    <a:pt x="212" y="896"/>
                  </a:cubicBezTo>
                  <a:cubicBezTo>
                    <a:pt x="219" y="881"/>
                    <a:pt x="226" y="867"/>
                    <a:pt x="240" y="825"/>
                  </a:cubicBezTo>
                  <a:cubicBezTo>
                    <a:pt x="247" y="811"/>
                    <a:pt x="254" y="797"/>
                    <a:pt x="275" y="762"/>
                  </a:cubicBezTo>
                  <a:cubicBezTo>
                    <a:pt x="283" y="740"/>
                    <a:pt x="290" y="726"/>
                    <a:pt x="663" y="296"/>
                  </a:cubicBezTo>
                  <a:cubicBezTo>
                    <a:pt x="684" y="282"/>
                    <a:pt x="705" y="268"/>
                    <a:pt x="727" y="261"/>
                  </a:cubicBezTo>
                  <a:cubicBezTo>
                    <a:pt x="762" y="240"/>
                    <a:pt x="804" y="219"/>
                    <a:pt x="846" y="205"/>
                  </a:cubicBezTo>
                  <a:cubicBezTo>
                    <a:pt x="889" y="191"/>
                    <a:pt x="938" y="184"/>
                    <a:pt x="980" y="176"/>
                  </a:cubicBezTo>
                  <a:cubicBezTo>
                    <a:pt x="987" y="176"/>
                    <a:pt x="987" y="176"/>
                    <a:pt x="1164" y="247"/>
                  </a:cubicBezTo>
                  <a:cubicBezTo>
                    <a:pt x="1178" y="254"/>
                    <a:pt x="1185" y="261"/>
                    <a:pt x="1291" y="543"/>
                  </a:cubicBezTo>
                  <a:lnTo>
                    <a:pt x="1291" y="585"/>
                  </a:lnTo>
                  <a:lnTo>
                    <a:pt x="1291" y="670"/>
                  </a:lnTo>
                  <a:cubicBezTo>
                    <a:pt x="1291" y="684"/>
                    <a:pt x="1291" y="698"/>
                    <a:pt x="1284" y="740"/>
                  </a:cubicBezTo>
                  <a:cubicBezTo>
                    <a:pt x="1276" y="755"/>
                    <a:pt x="1276" y="769"/>
                    <a:pt x="1248" y="888"/>
                  </a:cubicBezTo>
                  <a:cubicBezTo>
                    <a:pt x="1241" y="903"/>
                    <a:pt x="1241" y="903"/>
                    <a:pt x="1206" y="994"/>
                  </a:cubicBezTo>
                  <a:cubicBezTo>
                    <a:pt x="1199" y="1008"/>
                    <a:pt x="1192" y="1022"/>
                    <a:pt x="1171" y="1072"/>
                  </a:cubicBezTo>
                  <a:cubicBezTo>
                    <a:pt x="1164" y="1086"/>
                    <a:pt x="1157" y="1114"/>
                    <a:pt x="1135" y="1149"/>
                  </a:cubicBezTo>
                  <a:cubicBezTo>
                    <a:pt x="1114" y="1177"/>
                    <a:pt x="1093" y="1213"/>
                    <a:pt x="1079" y="1241"/>
                  </a:cubicBezTo>
                  <a:cubicBezTo>
                    <a:pt x="1058" y="1262"/>
                    <a:pt x="1044" y="1290"/>
                    <a:pt x="980" y="1368"/>
                  </a:cubicBezTo>
                  <a:cubicBezTo>
                    <a:pt x="966" y="1382"/>
                    <a:pt x="952" y="1403"/>
                    <a:pt x="931" y="1424"/>
                  </a:cubicBezTo>
                  <a:lnTo>
                    <a:pt x="875" y="1481"/>
                  </a:lnTo>
                  <a:cubicBezTo>
                    <a:pt x="861" y="1495"/>
                    <a:pt x="832" y="1516"/>
                    <a:pt x="818" y="1530"/>
                  </a:cubicBezTo>
                  <a:cubicBezTo>
                    <a:pt x="804" y="1537"/>
                    <a:pt x="776" y="1558"/>
                    <a:pt x="762" y="1572"/>
                  </a:cubicBezTo>
                  <a:cubicBezTo>
                    <a:pt x="741" y="1586"/>
                    <a:pt x="727" y="1593"/>
                    <a:pt x="705" y="1607"/>
                  </a:cubicBezTo>
                  <a:cubicBezTo>
                    <a:pt x="649" y="1636"/>
                    <a:pt x="586" y="1657"/>
                    <a:pt x="522" y="1678"/>
                  </a:cubicBezTo>
                  <a:lnTo>
                    <a:pt x="480" y="1685"/>
                  </a:lnTo>
                  <a:cubicBezTo>
                    <a:pt x="466" y="1685"/>
                    <a:pt x="445" y="1685"/>
                    <a:pt x="165" y="1412"/>
                  </a:cubicBezTo>
                  <a:lnTo>
                    <a:pt x="165" y="1412"/>
                  </a:lnTo>
                  <a:cubicBezTo>
                    <a:pt x="207" y="1476"/>
                    <a:pt x="275" y="1572"/>
                    <a:pt x="381" y="1720"/>
                  </a:cubicBezTo>
                  <a:cubicBezTo>
                    <a:pt x="402" y="1720"/>
                    <a:pt x="424" y="1720"/>
                    <a:pt x="445" y="1727"/>
                  </a:cubicBezTo>
                  <a:lnTo>
                    <a:pt x="452" y="1727"/>
                  </a:lnTo>
                  <a:cubicBezTo>
                    <a:pt x="508" y="1720"/>
                    <a:pt x="564" y="1713"/>
                    <a:pt x="621" y="1699"/>
                  </a:cubicBezTo>
                  <a:lnTo>
                    <a:pt x="677" y="1678"/>
                  </a:lnTo>
                  <a:cubicBezTo>
                    <a:pt x="698" y="1671"/>
                    <a:pt x="713" y="1657"/>
                    <a:pt x="734" y="1650"/>
                  </a:cubicBezTo>
                  <a:cubicBezTo>
                    <a:pt x="755" y="1636"/>
                    <a:pt x="776" y="1622"/>
                    <a:pt x="804" y="1600"/>
                  </a:cubicBezTo>
                  <a:cubicBezTo>
                    <a:pt x="818" y="1586"/>
                    <a:pt x="839" y="1572"/>
                    <a:pt x="861" y="1558"/>
                  </a:cubicBezTo>
                  <a:cubicBezTo>
                    <a:pt x="875" y="1544"/>
                    <a:pt x="896" y="1530"/>
                    <a:pt x="924" y="1502"/>
                  </a:cubicBezTo>
                  <a:lnTo>
                    <a:pt x="973" y="1452"/>
                  </a:lnTo>
                  <a:cubicBezTo>
                    <a:pt x="995" y="1431"/>
                    <a:pt x="1009" y="1417"/>
                    <a:pt x="1030" y="1382"/>
                  </a:cubicBezTo>
                  <a:cubicBezTo>
                    <a:pt x="1044" y="1375"/>
                    <a:pt x="1051" y="1361"/>
                    <a:pt x="1058" y="1347"/>
                  </a:cubicBezTo>
                  <a:cubicBezTo>
                    <a:pt x="1079" y="1318"/>
                    <a:pt x="1107" y="1290"/>
                    <a:pt x="1121" y="1262"/>
                  </a:cubicBezTo>
                  <a:cubicBezTo>
                    <a:pt x="1143" y="1234"/>
                    <a:pt x="1157" y="1206"/>
                    <a:pt x="1192" y="1142"/>
                  </a:cubicBezTo>
                  <a:cubicBezTo>
                    <a:pt x="1199" y="1128"/>
                    <a:pt x="1206" y="1107"/>
                    <a:pt x="1234" y="1065"/>
                  </a:cubicBezTo>
                  <a:cubicBezTo>
                    <a:pt x="1241" y="1044"/>
                    <a:pt x="1248" y="1029"/>
                    <a:pt x="1269" y="980"/>
                  </a:cubicBezTo>
                  <a:cubicBezTo>
                    <a:pt x="1269" y="966"/>
                    <a:pt x="1276" y="959"/>
                    <a:pt x="1333" y="719"/>
                  </a:cubicBezTo>
                  <a:cubicBezTo>
                    <a:pt x="1333" y="705"/>
                    <a:pt x="1340" y="677"/>
                    <a:pt x="1340" y="656"/>
                  </a:cubicBezTo>
                  <a:lnTo>
                    <a:pt x="1340" y="592"/>
                  </a:lnTo>
                  <a:cubicBezTo>
                    <a:pt x="1333" y="501"/>
                    <a:pt x="1312" y="409"/>
                    <a:pt x="1284" y="325"/>
                  </a:cubicBezTo>
                  <a:cubicBezTo>
                    <a:pt x="1276" y="310"/>
                    <a:pt x="1269" y="296"/>
                    <a:pt x="1262" y="289"/>
                  </a:cubicBezTo>
                  <a:cubicBezTo>
                    <a:pt x="1255" y="268"/>
                    <a:pt x="1241" y="254"/>
                    <a:pt x="1227" y="240"/>
                  </a:cubicBezTo>
                  <a:cubicBezTo>
                    <a:pt x="1220" y="226"/>
                    <a:pt x="1206" y="219"/>
                    <a:pt x="1100" y="155"/>
                  </a:cubicBezTo>
                  <a:cubicBezTo>
                    <a:pt x="1086" y="148"/>
                    <a:pt x="1072" y="141"/>
                    <a:pt x="1051" y="141"/>
                  </a:cubicBezTo>
                  <a:cubicBezTo>
                    <a:pt x="1033" y="138"/>
                    <a:pt x="1016" y="136"/>
                    <a:pt x="997" y="136"/>
                  </a:cubicBezTo>
                  <a:close/>
                  <a:moveTo>
                    <a:pt x="1081" y="41"/>
                  </a:moveTo>
                  <a:cubicBezTo>
                    <a:pt x="1127" y="41"/>
                    <a:pt x="1172" y="53"/>
                    <a:pt x="1213" y="71"/>
                  </a:cubicBezTo>
                  <a:cubicBezTo>
                    <a:pt x="1227" y="78"/>
                    <a:pt x="1241" y="85"/>
                    <a:pt x="1375" y="233"/>
                  </a:cubicBezTo>
                  <a:cubicBezTo>
                    <a:pt x="1389" y="254"/>
                    <a:pt x="1396" y="275"/>
                    <a:pt x="1403" y="296"/>
                  </a:cubicBezTo>
                  <a:cubicBezTo>
                    <a:pt x="1410" y="317"/>
                    <a:pt x="1417" y="339"/>
                    <a:pt x="1425" y="360"/>
                  </a:cubicBezTo>
                  <a:cubicBezTo>
                    <a:pt x="1425" y="388"/>
                    <a:pt x="1432" y="409"/>
                    <a:pt x="1432" y="430"/>
                  </a:cubicBezTo>
                  <a:cubicBezTo>
                    <a:pt x="1439" y="451"/>
                    <a:pt x="1439" y="473"/>
                    <a:pt x="1439" y="529"/>
                  </a:cubicBezTo>
                  <a:cubicBezTo>
                    <a:pt x="1439" y="592"/>
                    <a:pt x="1432" y="656"/>
                    <a:pt x="1425" y="719"/>
                  </a:cubicBezTo>
                  <a:cubicBezTo>
                    <a:pt x="1417" y="733"/>
                    <a:pt x="1417" y="747"/>
                    <a:pt x="1396" y="846"/>
                  </a:cubicBezTo>
                  <a:cubicBezTo>
                    <a:pt x="1389" y="860"/>
                    <a:pt x="1389" y="874"/>
                    <a:pt x="1382" y="896"/>
                  </a:cubicBezTo>
                  <a:cubicBezTo>
                    <a:pt x="1375" y="910"/>
                    <a:pt x="1368" y="924"/>
                    <a:pt x="1368" y="938"/>
                  </a:cubicBezTo>
                  <a:cubicBezTo>
                    <a:pt x="1361" y="952"/>
                    <a:pt x="1354" y="966"/>
                    <a:pt x="1333" y="1022"/>
                  </a:cubicBezTo>
                  <a:cubicBezTo>
                    <a:pt x="1326" y="1036"/>
                    <a:pt x="1319" y="1058"/>
                    <a:pt x="1291" y="1114"/>
                  </a:cubicBezTo>
                  <a:cubicBezTo>
                    <a:pt x="1284" y="1135"/>
                    <a:pt x="1276" y="1149"/>
                    <a:pt x="1227" y="1234"/>
                  </a:cubicBezTo>
                  <a:cubicBezTo>
                    <a:pt x="1213" y="1255"/>
                    <a:pt x="1199" y="1283"/>
                    <a:pt x="1185" y="1311"/>
                  </a:cubicBezTo>
                  <a:cubicBezTo>
                    <a:pt x="1164" y="1333"/>
                    <a:pt x="1157" y="1354"/>
                    <a:pt x="1065" y="1466"/>
                  </a:cubicBezTo>
                  <a:cubicBezTo>
                    <a:pt x="1051" y="1488"/>
                    <a:pt x="1030" y="1509"/>
                    <a:pt x="1002" y="1537"/>
                  </a:cubicBezTo>
                  <a:cubicBezTo>
                    <a:pt x="987" y="1558"/>
                    <a:pt x="959" y="1586"/>
                    <a:pt x="938" y="1600"/>
                  </a:cubicBezTo>
                  <a:cubicBezTo>
                    <a:pt x="917" y="1622"/>
                    <a:pt x="889" y="1643"/>
                    <a:pt x="868" y="1664"/>
                  </a:cubicBezTo>
                  <a:cubicBezTo>
                    <a:pt x="854" y="1678"/>
                    <a:pt x="818" y="1699"/>
                    <a:pt x="797" y="1713"/>
                  </a:cubicBezTo>
                  <a:cubicBezTo>
                    <a:pt x="769" y="1727"/>
                    <a:pt x="748" y="1741"/>
                    <a:pt x="734" y="1756"/>
                  </a:cubicBezTo>
                  <a:cubicBezTo>
                    <a:pt x="713" y="1763"/>
                    <a:pt x="684" y="1784"/>
                    <a:pt x="670" y="1791"/>
                  </a:cubicBezTo>
                  <a:cubicBezTo>
                    <a:pt x="649" y="1798"/>
                    <a:pt x="635" y="1805"/>
                    <a:pt x="607" y="1812"/>
                  </a:cubicBezTo>
                  <a:cubicBezTo>
                    <a:pt x="586" y="1819"/>
                    <a:pt x="564" y="1826"/>
                    <a:pt x="543" y="1833"/>
                  </a:cubicBezTo>
                  <a:lnTo>
                    <a:pt x="494" y="1847"/>
                  </a:lnTo>
                  <a:lnTo>
                    <a:pt x="402" y="1847"/>
                  </a:lnTo>
                  <a:cubicBezTo>
                    <a:pt x="339" y="1840"/>
                    <a:pt x="275" y="1819"/>
                    <a:pt x="219" y="1791"/>
                  </a:cubicBezTo>
                  <a:cubicBezTo>
                    <a:pt x="219" y="1791"/>
                    <a:pt x="214" y="1795"/>
                    <a:pt x="213" y="1795"/>
                  </a:cubicBezTo>
                  <a:cubicBezTo>
                    <a:pt x="212" y="1795"/>
                    <a:pt x="213" y="1793"/>
                    <a:pt x="219" y="1784"/>
                  </a:cubicBezTo>
                  <a:cubicBezTo>
                    <a:pt x="205" y="1777"/>
                    <a:pt x="191" y="1763"/>
                    <a:pt x="177" y="1748"/>
                  </a:cubicBezTo>
                  <a:cubicBezTo>
                    <a:pt x="163" y="1734"/>
                    <a:pt x="156" y="1720"/>
                    <a:pt x="142" y="1706"/>
                  </a:cubicBezTo>
                  <a:cubicBezTo>
                    <a:pt x="127" y="1692"/>
                    <a:pt x="120" y="1678"/>
                    <a:pt x="113" y="1664"/>
                  </a:cubicBezTo>
                  <a:cubicBezTo>
                    <a:pt x="106" y="1643"/>
                    <a:pt x="92" y="1629"/>
                    <a:pt x="85" y="1607"/>
                  </a:cubicBezTo>
                  <a:cubicBezTo>
                    <a:pt x="85" y="1593"/>
                    <a:pt x="71" y="1572"/>
                    <a:pt x="71" y="1551"/>
                  </a:cubicBezTo>
                  <a:cubicBezTo>
                    <a:pt x="64" y="1530"/>
                    <a:pt x="57" y="1502"/>
                    <a:pt x="57" y="1488"/>
                  </a:cubicBezTo>
                  <a:cubicBezTo>
                    <a:pt x="57" y="1466"/>
                    <a:pt x="50" y="1452"/>
                    <a:pt x="50" y="1417"/>
                  </a:cubicBezTo>
                  <a:cubicBezTo>
                    <a:pt x="50" y="1382"/>
                    <a:pt x="50" y="1347"/>
                    <a:pt x="50" y="1304"/>
                  </a:cubicBezTo>
                  <a:cubicBezTo>
                    <a:pt x="50" y="1290"/>
                    <a:pt x="50" y="1276"/>
                    <a:pt x="57" y="1220"/>
                  </a:cubicBezTo>
                  <a:cubicBezTo>
                    <a:pt x="57" y="1206"/>
                    <a:pt x="64" y="1177"/>
                    <a:pt x="64" y="1156"/>
                  </a:cubicBezTo>
                  <a:cubicBezTo>
                    <a:pt x="71" y="1135"/>
                    <a:pt x="71" y="1121"/>
                    <a:pt x="78" y="1093"/>
                  </a:cubicBezTo>
                  <a:cubicBezTo>
                    <a:pt x="85" y="1072"/>
                    <a:pt x="92" y="1051"/>
                    <a:pt x="106" y="1008"/>
                  </a:cubicBezTo>
                  <a:cubicBezTo>
                    <a:pt x="113" y="987"/>
                    <a:pt x="120" y="966"/>
                    <a:pt x="142" y="903"/>
                  </a:cubicBezTo>
                  <a:cubicBezTo>
                    <a:pt x="149" y="888"/>
                    <a:pt x="156" y="867"/>
                    <a:pt x="177" y="825"/>
                  </a:cubicBezTo>
                  <a:cubicBezTo>
                    <a:pt x="184" y="804"/>
                    <a:pt x="191" y="783"/>
                    <a:pt x="212" y="740"/>
                  </a:cubicBezTo>
                  <a:cubicBezTo>
                    <a:pt x="226" y="719"/>
                    <a:pt x="233" y="698"/>
                    <a:pt x="614" y="233"/>
                  </a:cubicBezTo>
                  <a:cubicBezTo>
                    <a:pt x="621" y="226"/>
                    <a:pt x="635" y="219"/>
                    <a:pt x="684" y="184"/>
                  </a:cubicBezTo>
                  <a:cubicBezTo>
                    <a:pt x="705" y="169"/>
                    <a:pt x="727" y="148"/>
                    <a:pt x="755" y="134"/>
                  </a:cubicBezTo>
                  <a:lnTo>
                    <a:pt x="811" y="106"/>
                  </a:lnTo>
                  <a:cubicBezTo>
                    <a:pt x="832" y="99"/>
                    <a:pt x="846" y="92"/>
                    <a:pt x="861" y="85"/>
                  </a:cubicBezTo>
                  <a:cubicBezTo>
                    <a:pt x="896" y="71"/>
                    <a:pt x="924" y="64"/>
                    <a:pt x="959" y="57"/>
                  </a:cubicBezTo>
                  <a:cubicBezTo>
                    <a:pt x="987" y="50"/>
                    <a:pt x="1016" y="43"/>
                    <a:pt x="1051" y="43"/>
                  </a:cubicBezTo>
                  <a:cubicBezTo>
                    <a:pt x="1061" y="41"/>
                    <a:pt x="1071" y="41"/>
                    <a:pt x="1081" y="41"/>
                  </a:cubicBezTo>
                  <a:close/>
                  <a:moveTo>
                    <a:pt x="995" y="0"/>
                  </a:moveTo>
                  <a:cubicBezTo>
                    <a:pt x="980" y="7"/>
                    <a:pt x="966" y="7"/>
                    <a:pt x="889" y="28"/>
                  </a:cubicBezTo>
                  <a:lnTo>
                    <a:pt x="839" y="50"/>
                  </a:lnTo>
                  <a:lnTo>
                    <a:pt x="783" y="71"/>
                  </a:lnTo>
                  <a:lnTo>
                    <a:pt x="734" y="99"/>
                  </a:lnTo>
                  <a:cubicBezTo>
                    <a:pt x="698" y="120"/>
                    <a:pt x="656" y="148"/>
                    <a:pt x="621" y="169"/>
                  </a:cubicBezTo>
                  <a:cubicBezTo>
                    <a:pt x="614" y="184"/>
                    <a:pt x="600" y="191"/>
                    <a:pt x="212" y="656"/>
                  </a:cubicBezTo>
                  <a:cubicBezTo>
                    <a:pt x="198" y="677"/>
                    <a:pt x="184" y="698"/>
                    <a:pt x="163" y="747"/>
                  </a:cubicBezTo>
                  <a:cubicBezTo>
                    <a:pt x="149" y="769"/>
                    <a:pt x="142" y="790"/>
                    <a:pt x="120" y="839"/>
                  </a:cubicBezTo>
                  <a:cubicBezTo>
                    <a:pt x="113" y="853"/>
                    <a:pt x="106" y="874"/>
                    <a:pt x="85" y="931"/>
                  </a:cubicBezTo>
                  <a:cubicBezTo>
                    <a:pt x="78" y="952"/>
                    <a:pt x="64" y="980"/>
                    <a:pt x="57" y="1015"/>
                  </a:cubicBezTo>
                  <a:cubicBezTo>
                    <a:pt x="50" y="1044"/>
                    <a:pt x="43" y="1079"/>
                    <a:pt x="36" y="1100"/>
                  </a:cubicBezTo>
                  <a:cubicBezTo>
                    <a:pt x="29" y="1121"/>
                    <a:pt x="29" y="1135"/>
                    <a:pt x="22" y="1170"/>
                  </a:cubicBezTo>
                  <a:cubicBezTo>
                    <a:pt x="22" y="1185"/>
                    <a:pt x="15" y="1199"/>
                    <a:pt x="8" y="1262"/>
                  </a:cubicBezTo>
                  <a:cubicBezTo>
                    <a:pt x="1" y="1276"/>
                    <a:pt x="1" y="1290"/>
                    <a:pt x="1" y="1368"/>
                  </a:cubicBezTo>
                  <a:cubicBezTo>
                    <a:pt x="1" y="1389"/>
                    <a:pt x="1" y="1417"/>
                    <a:pt x="1" y="1438"/>
                  </a:cubicBezTo>
                  <a:cubicBezTo>
                    <a:pt x="8" y="1459"/>
                    <a:pt x="8" y="1474"/>
                    <a:pt x="15" y="1502"/>
                  </a:cubicBezTo>
                  <a:cubicBezTo>
                    <a:pt x="15" y="1523"/>
                    <a:pt x="22" y="1551"/>
                    <a:pt x="29" y="1572"/>
                  </a:cubicBezTo>
                  <a:cubicBezTo>
                    <a:pt x="29" y="1593"/>
                    <a:pt x="36" y="1615"/>
                    <a:pt x="43" y="1629"/>
                  </a:cubicBezTo>
                  <a:cubicBezTo>
                    <a:pt x="57" y="1650"/>
                    <a:pt x="64" y="1671"/>
                    <a:pt x="71" y="1692"/>
                  </a:cubicBezTo>
                  <a:cubicBezTo>
                    <a:pt x="92" y="1727"/>
                    <a:pt x="120" y="1763"/>
                    <a:pt x="149" y="1791"/>
                  </a:cubicBezTo>
                  <a:cubicBezTo>
                    <a:pt x="212" y="1833"/>
                    <a:pt x="290" y="1868"/>
                    <a:pt x="360" y="1897"/>
                  </a:cubicBezTo>
                  <a:lnTo>
                    <a:pt x="459" y="1897"/>
                  </a:lnTo>
                  <a:lnTo>
                    <a:pt x="508" y="1889"/>
                  </a:lnTo>
                  <a:cubicBezTo>
                    <a:pt x="522" y="1889"/>
                    <a:pt x="543" y="1882"/>
                    <a:pt x="564" y="1875"/>
                  </a:cubicBezTo>
                  <a:lnTo>
                    <a:pt x="635" y="1854"/>
                  </a:lnTo>
                  <a:cubicBezTo>
                    <a:pt x="649" y="1847"/>
                    <a:pt x="677" y="1840"/>
                    <a:pt x="698" y="1826"/>
                  </a:cubicBezTo>
                  <a:cubicBezTo>
                    <a:pt x="720" y="1819"/>
                    <a:pt x="734" y="1812"/>
                    <a:pt x="755" y="1798"/>
                  </a:cubicBezTo>
                  <a:cubicBezTo>
                    <a:pt x="783" y="1784"/>
                    <a:pt x="804" y="1770"/>
                    <a:pt x="846" y="1741"/>
                  </a:cubicBezTo>
                  <a:cubicBezTo>
                    <a:pt x="868" y="1727"/>
                    <a:pt x="889" y="1706"/>
                    <a:pt x="910" y="1692"/>
                  </a:cubicBezTo>
                  <a:cubicBezTo>
                    <a:pt x="931" y="1678"/>
                    <a:pt x="952" y="1657"/>
                    <a:pt x="987" y="1622"/>
                  </a:cubicBezTo>
                  <a:cubicBezTo>
                    <a:pt x="1002" y="1607"/>
                    <a:pt x="1030" y="1579"/>
                    <a:pt x="1051" y="1558"/>
                  </a:cubicBezTo>
                  <a:cubicBezTo>
                    <a:pt x="1065" y="1544"/>
                    <a:pt x="1086" y="1523"/>
                    <a:pt x="1178" y="1410"/>
                  </a:cubicBezTo>
                  <a:cubicBezTo>
                    <a:pt x="1192" y="1382"/>
                    <a:pt x="1213" y="1354"/>
                    <a:pt x="1227" y="1333"/>
                  </a:cubicBezTo>
                  <a:cubicBezTo>
                    <a:pt x="1241" y="1304"/>
                    <a:pt x="1255" y="1283"/>
                    <a:pt x="1312" y="1192"/>
                  </a:cubicBezTo>
                  <a:cubicBezTo>
                    <a:pt x="1319" y="1177"/>
                    <a:pt x="1326" y="1156"/>
                    <a:pt x="1354" y="1100"/>
                  </a:cubicBezTo>
                  <a:cubicBezTo>
                    <a:pt x="1368" y="1079"/>
                    <a:pt x="1375" y="1058"/>
                    <a:pt x="1396" y="1001"/>
                  </a:cubicBezTo>
                  <a:cubicBezTo>
                    <a:pt x="1403" y="987"/>
                    <a:pt x="1410" y="973"/>
                    <a:pt x="1410" y="952"/>
                  </a:cubicBezTo>
                  <a:lnTo>
                    <a:pt x="1432" y="910"/>
                  </a:lnTo>
                  <a:cubicBezTo>
                    <a:pt x="1432" y="896"/>
                    <a:pt x="1439" y="881"/>
                    <a:pt x="1460" y="776"/>
                  </a:cubicBezTo>
                  <a:cubicBezTo>
                    <a:pt x="1467" y="762"/>
                    <a:pt x="1467" y="740"/>
                    <a:pt x="1474" y="726"/>
                  </a:cubicBezTo>
                  <a:cubicBezTo>
                    <a:pt x="1474" y="719"/>
                    <a:pt x="1474" y="698"/>
                    <a:pt x="1488" y="614"/>
                  </a:cubicBezTo>
                  <a:lnTo>
                    <a:pt x="1488" y="501"/>
                  </a:lnTo>
                  <a:cubicBezTo>
                    <a:pt x="1488" y="473"/>
                    <a:pt x="1481" y="444"/>
                    <a:pt x="1481" y="423"/>
                  </a:cubicBezTo>
                  <a:cubicBezTo>
                    <a:pt x="1474" y="395"/>
                    <a:pt x="1474" y="374"/>
                    <a:pt x="1467" y="346"/>
                  </a:cubicBezTo>
                  <a:cubicBezTo>
                    <a:pt x="1460" y="325"/>
                    <a:pt x="1453" y="296"/>
                    <a:pt x="1446" y="275"/>
                  </a:cubicBezTo>
                  <a:cubicBezTo>
                    <a:pt x="1410" y="205"/>
                    <a:pt x="1368" y="148"/>
                    <a:pt x="1319" y="92"/>
                  </a:cubicBezTo>
                  <a:cubicBezTo>
                    <a:pt x="1305" y="78"/>
                    <a:pt x="1291" y="71"/>
                    <a:pt x="1276" y="57"/>
                  </a:cubicBezTo>
                  <a:lnTo>
                    <a:pt x="1234" y="35"/>
                  </a:lnTo>
                  <a:cubicBezTo>
                    <a:pt x="1220" y="28"/>
                    <a:pt x="1206" y="21"/>
                    <a:pt x="1185" y="21"/>
                  </a:cubicBezTo>
                  <a:cubicBezTo>
                    <a:pt x="1171" y="14"/>
                    <a:pt x="1157" y="7"/>
                    <a:pt x="1135" y="7"/>
                  </a:cubicBezTo>
                  <a:lnTo>
                    <a:pt x="109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4" name="CustomShape 161"/>
            <p:cNvSpPr/>
            <p:nvPr/>
          </p:nvSpPr>
          <p:spPr>
            <a:xfrm>
              <a:off x="7153560" y="2475000"/>
              <a:ext cx="115560" cy="149400"/>
            </a:xfrm>
            <a:custGeom>
              <a:avLst/>
              <a:gdLst/>
              <a:ahLst/>
              <a:cxnLst/>
              <a:rect l="l" t="t" r="r" b="b"/>
              <a:pathLst>
                <a:path w="1227" h="1580">
                  <a:moveTo>
                    <a:pt x="1044" y="1"/>
                  </a:moveTo>
                  <a:cubicBezTo>
                    <a:pt x="649" y="22"/>
                    <a:pt x="635" y="36"/>
                    <a:pt x="614" y="43"/>
                  </a:cubicBezTo>
                  <a:cubicBezTo>
                    <a:pt x="592" y="57"/>
                    <a:pt x="578" y="64"/>
                    <a:pt x="557" y="78"/>
                  </a:cubicBezTo>
                  <a:lnTo>
                    <a:pt x="501" y="120"/>
                  </a:lnTo>
                  <a:lnTo>
                    <a:pt x="444" y="170"/>
                  </a:lnTo>
                  <a:cubicBezTo>
                    <a:pt x="388" y="226"/>
                    <a:pt x="374" y="240"/>
                    <a:pt x="360" y="254"/>
                  </a:cubicBezTo>
                  <a:cubicBezTo>
                    <a:pt x="212" y="452"/>
                    <a:pt x="205" y="466"/>
                    <a:pt x="191" y="487"/>
                  </a:cubicBezTo>
                  <a:cubicBezTo>
                    <a:pt x="127" y="600"/>
                    <a:pt x="127" y="614"/>
                    <a:pt x="120" y="628"/>
                  </a:cubicBezTo>
                  <a:cubicBezTo>
                    <a:pt x="113" y="642"/>
                    <a:pt x="99" y="677"/>
                    <a:pt x="92" y="691"/>
                  </a:cubicBezTo>
                  <a:cubicBezTo>
                    <a:pt x="28" y="917"/>
                    <a:pt x="28" y="938"/>
                    <a:pt x="21" y="952"/>
                  </a:cubicBezTo>
                  <a:cubicBezTo>
                    <a:pt x="14" y="995"/>
                    <a:pt x="14" y="1037"/>
                    <a:pt x="14" y="1079"/>
                  </a:cubicBezTo>
                  <a:cubicBezTo>
                    <a:pt x="0" y="1213"/>
                    <a:pt x="50" y="1347"/>
                    <a:pt x="148" y="1439"/>
                  </a:cubicBezTo>
                  <a:cubicBezTo>
                    <a:pt x="162" y="1453"/>
                    <a:pt x="176" y="1460"/>
                    <a:pt x="191" y="1467"/>
                  </a:cubicBezTo>
                  <a:lnTo>
                    <a:pt x="381" y="1580"/>
                  </a:lnTo>
                  <a:cubicBezTo>
                    <a:pt x="275" y="1516"/>
                    <a:pt x="205" y="1382"/>
                    <a:pt x="205" y="1192"/>
                  </a:cubicBezTo>
                  <a:lnTo>
                    <a:pt x="205" y="1129"/>
                  </a:lnTo>
                  <a:cubicBezTo>
                    <a:pt x="205" y="1093"/>
                    <a:pt x="212" y="1079"/>
                    <a:pt x="212" y="1065"/>
                  </a:cubicBezTo>
                  <a:cubicBezTo>
                    <a:pt x="212" y="1044"/>
                    <a:pt x="219" y="1030"/>
                    <a:pt x="219" y="1016"/>
                  </a:cubicBezTo>
                  <a:cubicBezTo>
                    <a:pt x="240" y="938"/>
                    <a:pt x="240" y="924"/>
                    <a:pt x="247" y="910"/>
                  </a:cubicBezTo>
                  <a:cubicBezTo>
                    <a:pt x="261" y="868"/>
                    <a:pt x="261" y="854"/>
                    <a:pt x="268" y="832"/>
                  </a:cubicBezTo>
                  <a:cubicBezTo>
                    <a:pt x="282" y="790"/>
                    <a:pt x="296" y="769"/>
                    <a:pt x="303" y="748"/>
                  </a:cubicBezTo>
                  <a:cubicBezTo>
                    <a:pt x="310" y="727"/>
                    <a:pt x="325" y="699"/>
                    <a:pt x="332" y="684"/>
                  </a:cubicBezTo>
                  <a:cubicBezTo>
                    <a:pt x="353" y="642"/>
                    <a:pt x="360" y="628"/>
                    <a:pt x="374" y="607"/>
                  </a:cubicBezTo>
                  <a:cubicBezTo>
                    <a:pt x="388" y="579"/>
                    <a:pt x="402" y="558"/>
                    <a:pt x="416" y="536"/>
                  </a:cubicBezTo>
                  <a:cubicBezTo>
                    <a:pt x="430" y="515"/>
                    <a:pt x="444" y="494"/>
                    <a:pt x="458" y="480"/>
                  </a:cubicBezTo>
                  <a:cubicBezTo>
                    <a:pt x="480" y="445"/>
                    <a:pt x="494" y="431"/>
                    <a:pt x="501" y="417"/>
                  </a:cubicBezTo>
                  <a:cubicBezTo>
                    <a:pt x="564" y="353"/>
                    <a:pt x="571" y="339"/>
                    <a:pt x="592" y="325"/>
                  </a:cubicBezTo>
                  <a:cubicBezTo>
                    <a:pt x="642" y="269"/>
                    <a:pt x="656" y="261"/>
                    <a:pt x="670" y="247"/>
                  </a:cubicBezTo>
                  <a:cubicBezTo>
                    <a:pt x="698" y="219"/>
                    <a:pt x="712" y="212"/>
                    <a:pt x="726" y="205"/>
                  </a:cubicBezTo>
                  <a:cubicBezTo>
                    <a:pt x="762" y="177"/>
                    <a:pt x="783" y="163"/>
                    <a:pt x="797" y="156"/>
                  </a:cubicBezTo>
                  <a:cubicBezTo>
                    <a:pt x="818" y="142"/>
                    <a:pt x="839" y="135"/>
                    <a:pt x="853" y="128"/>
                  </a:cubicBezTo>
                  <a:cubicBezTo>
                    <a:pt x="888" y="113"/>
                    <a:pt x="903" y="106"/>
                    <a:pt x="924" y="99"/>
                  </a:cubicBezTo>
                  <a:cubicBezTo>
                    <a:pt x="938" y="92"/>
                    <a:pt x="952" y="85"/>
                    <a:pt x="966" y="85"/>
                  </a:cubicBezTo>
                  <a:cubicBezTo>
                    <a:pt x="1006" y="80"/>
                    <a:pt x="1046" y="75"/>
                    <a:pt x="1086" y="75"/>
                  </a:cubicBezTo>
                  <a:cubicBezTo>
                    <a:pt x="1102" y="75"/>
                    <a:pt x="1119" y="76"/>
                    <a:pt x="1135" y="78"/>
                  </a:cubicBezTo>
                  <a:cubicBezTo>
                    <a:pt x="1170" y="85"/>
                    <a:pt x="1199" y="99"/>
                    <a:pt x="1227" y="113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5" name="CustomShape 162"/>
            <p:cNvSpPr/>
            <p:nvPr/>
          </p:nvSpPr>
          <p:spPr>
            <a:xfrm>
              <a:off x="7152840" y="2470320"/>
              <a:ext cx="118080" cy="155880"/>
            </a:xfrm>
            <a:custGeom>
              <a:avLst/>
              <a:gdLst/>
              <a:ahLst/>
              <a:cxnLst/>
              <a:rect l="l" t="t" r="r" b="b"/>
              <a:pathLst>
                <a:path w="1255" h="1650">
                  <a:moveTo>
                    <a:pt x="895" y="28"/>
                  </a:moveTo>
                  <a:cubicBezTo>
                    <a:pt x="945" y="43"/>
                    <a:pt x="994" y="57"/>
                    <a:pt x="1043" y="78"/>
                  </a:cubicBezTo>
                  <a:cubicBezTo>
                    <a:pt x="1043" y="78"/>
                    <a:pt x="1093" y="106"/>
                    <a:pt x="980" y="120"/>
                  </a:cubicBezTo>
                  <a:lnTo>
                    <a:pt x="931" y="134"/>
                  </a:lnTo>
                  <a:cubicBezTo>
                    <a:pt x="910" y="141"/>
                    <a:pt x="888" y="155"/>
                    <a:pt x="860" y="162"/>
                  </a:cubicBezTo>
                  <a:lnTo>
                    <a:pt x="804" y="191"/>
                  </a:lnTo>
                  <a:cubicBezTo>
                    <a:pt x="790" y="205"/>
                    <a:pt x="769" y="219"/>
                    <a:pt x="733" y="240"/>
                  </a:cubicBezTo>
                  <a:cubicBezTo>
                    <a:pt x="712" y="254"/>
                    <a:pt x="691" y="275"/>
                    <a:pt x="670" y="289"/>
                  </a:cubicBezTo>
                  <a:cubicBezTo>
                    <a:pt x="663" y="296"/>
                    <a:pt x="649" y="310"/>
                    <a:pt x="592" y="367"/>
                  </a:cubicBezTo>
                  <a:cubicBezTo>
                    <a:pt x="578" y="374"/>
                    <a:pt x="564" y="395"/>
                    <a:pt x="501" y="466"/>
                  </a:cubicBezTo>
                  <a:lnTo>
                    <a:pt x="458" y="522"/>
                  </a:lnTo>
                  <a:cubicBezTo>
                    <a:pt x="444" y="536"/>
                    <a:pt x="430" y="564"/>
                    <a:pt x="416" y="585"/>
                  </a:cubicBezTo>
                  <a:cubicBezTo>
                    <a:pt x="402" y="599"/>
                    <a:pt x="381" y="635"/>
                    <a:pt x="374" y="656"/>
                  </a:cubicBezTo>
                  <a:cubicBezTo>
                    <a:pt x="360" y="677"/>
                    <a:pt x="353" y="691"/>
                    <a:pt x="331" y="726"/>
                  </a:cubicBezTo>
                  <a:cubicBezTo>
                    <a:pt x="324" y="748"/>
                    <a:pt x="310" y="776"/>
                    <a:pt x="303" y="797"/>
                  </a:cubicBezTo>
                  <a:cubicBezTo>
                    <a:pt x="289" y="818"/>
                    <a:pt x="282" y="839"/>
                    <a:pt x="268" y="881"/>
                  </a:cubicBezTo>
                  <a:lnTo>
                    <a:pt x="240" y="959"/>
                  </a:lnTo>
                  <a:cubicBezTo>
                    <a:pt x="240" y="973"/>
                    <a:pt x="233" y="987"/>
                    <a:pt x="219" y="1065"/>
                  </a:cubicBezTo>
                  <a:cubicBezTo>
                    <a:pt x="212" y="1079"/>
                    <a:pt x="212" y="1100"/>
                    <a:pt x="212" y="1114"/>
                  </a:cubicBezTo>
                  <a:cubicBezTo>
                    <a:pt x="205" y="1128"/>
                    <a:pt x="205" y="1156"/>
                    <a:pt x="205" y="1178"/>
                  </a:cubicBezTo>
                  <a:lnTo>
                    <a:pt x="205" y="1248"/>
                  </a:lnTo>
                  <a:cubicBezTo>
                    <a:pt x="198" y="1347"/>
                    <a:pt x="226" y="1445"/>
                    <a:pt x="268" y="1537"/>
                  </a:cubicBezTo>
                  <a:cubicBezTo>
                    <a:pt x="268" y="1537"/>
                    <a:pt x="219" y="1502"/>
                    <a:pt x="183" y="1481"/>
                  </a:cubicBezTo>
                  <a:cubicBezTo>
                    <a:pt x="92" y="1389"/>
                    <a:pt x="42" y="1262"/>
                    <a:pt x="49" y="1135"/>
                  </a:cubicBezTo>
                  <a:cubicBezTo>
                    <a:pt x="57" y="1093"/>
                    <a:pt x="57" y="1051"/>
                    <a:pt x="64" y="1008"/>
                  </a:cubicBezTo>
                  <a:cubicBezTo>
                    <a:pt x="64" y="994"/>
                    <a:pt x="71" y="980"/>
                    <a:pt x="127" y="755"/>
                  </a:cubicBezTo>
                  <a:cubicBezTo>
                    <a:pt x="134" y="740"/>
                    <a:pt x="141" y="719"/>
                    <a:pt x="155" y="691"/>
                  </a:cubicBezTo>
                  <a:cubicBezTo>
                    <a:pt x="162" y="677"/>
                    <a:pt x="169" y="663"/>
                    <a:pt x="176" y="656"/>
                  </a:cubicBezTo>
                  <a:cubicBezTo>
                    <a:pt x="176" y="656"/>
                    <a:pt x="198" y="599"/>
                    <a:pt x="226" y="550"/>
                  </a:cubicBezTo>
                  <a:cubicBezTo>
                    <a:pt x="240" y="536"/>
                    <a:pt x="247" y="522"/>
                    <a:pt x="395" y="325"/>
                  </a:cubicBezTo>
                  <a:cubicBezTo>
                    <a:pt x="409" y="310"/>
                    <a:pt x="416" y="296"/>
                    <a:pt x="479" y="240"/>
                  </a:cubicBezTo>
                  <a:lnTo>
                    <a:pt x="529" y="191"/>
                  </a:lnTo>
                  <a:cubicBezTo>
                    <a:pt x="543" y="184"/>
                    <a:pt x="564" y="162"/>
                    <a:pt x="585" y="148"/>
                  </a:cubicBezTo>
                  <a:cubicBezTo>
                    <a:pt x="606" y="141"/>
                    <a:pt x="620" y="127"/>
                    <a:pt x="642" y="113"/>
                  </a:cubicBezTo>
                  <a:cubicBezTo>
                    <a:pt x="677" y="92"/>
                    <a:pt x="719" y="78"/>
                    <a:pt x="761" y="64"/>
                  </a:cubicBezTo>
                  <a:cubicBezTo>
                    <a:pt x="776" y="57"/>
                    <a:pt x="790" y="50"/>
                    <a:pt x="804" y="50"/>
                  </a:cubicBezTo>
                  <a:cubicBezTo>
                    <a:pt x="811" y="50"/>
                    <a:pt x="818" y="43"/>
                    <a:pt x="888" y="36"/>
                  </a:cubicBezTo>
                  <a:lnTo>
                    <a:pt x="895" y="28"/>
                  </a:lnTo>
                  <a:close/>
                  <a:moveTo>
                    <a:pt x="959" y="0"/>
                  </a:moveTo>
                  <a:cubicBezTo>
                    <a:pt x="945" y="0"/>
                    <a:pt x="938" y="0"/>
                    <a:pt x="670" y="50"/>
                  </a:cubicBezTo>
                  <a:lnTo>
                    <a:pt x="613" y="78"/>
                  </a:lnTo>
                  <a:cubicBezTo>
                    <a:pt x="599" y="92"/>
                    <a:pt x="578" y="106"/>
                    <a:pt x="536" y="134"/>
                  </a:cubicBezTo>
                  <a:cubicBezTo>
                    <a:pt x="529" y="141"/>
                    <a:pt x="515" y="148"/>
                    <a:pt x="479" y="177"/>
                  </a:cubicBezTo>
                  <a:cubicBezTo>
                    <a:pt x="465" y="191"/>
                    <a:pt x="458" y="198"/>
                    <a:pt x="402" y="254"/>
                  </a:cubicBezTo>
                  <a:cubicBezTo>
                    <a:pt x="388" y="268"/>
                    <a:pt x="374" y="282"/>
                    <a:pt x="331" y="325"/>
                  </a:cubicBezTo>
                  <a:cubicBezTo>
                    <a:pt x="324" y="332"/>
                    <a:pt x="317" y="339"/>
                    <a:pt x="219" y="480"/>
                  </a:cubicBezTo>
                  <a:cubicBezTo>
                    <a:pt x="205" y="494"/>
                    <a:pt x="198" y="515"/>
                    <a:pt x="155" y="578"/>
                  </a:cubicBezTo>
                  <a:lnTo>
                    <a:pt x="134" y="635"/>
                  </a:lnTo>
                  <a:lnTo>
                    <a:pt x="106" y="684"/>
                  </a:lnTo>
                  <a:cubicBezTo>
                    <a:pt x="99" y="698"/>
                    <a:pt x="92" y="719"/>
                    <a:pt x="28" y="952"/>
                  </a:cubicBezTo>
                  <a:cubicBezTo>
                    <a:pt x="21" y="966"/>
                    <a:pt x="21" y="980"/>
                    <a:pt x="7" y="1065"/>
                  </a:cubicBezTo>
                  <a:cubicBezTo>
                    <a:pt x="7" y="1086"/>
                    <a:pt x="7" y="1107"/>
                    <a:pt x="7" y="1135"/>
                  </a:cubicBezTo>
                  <a:cubicBezTo>
                    <a:pt x="0" y="1276"/>
                    <a:pt x="49" y="1410"/>
                    <a:pt x="155" y="1509"/>
                  </a:cubicBezTo>
                  <a:cubicBezTo>
                    <a:pt x="169" y="1516"/>
                    <a:pt x="183" y="1530"/>
                    <a:pt x="198" y="1537"/>
                  </a:cubicBezTo>
                  <a:cubicBezTo>
                    <a:pt x="198" y="1537"/>
                    <a:pt x="388" y="1650"/>
                    <a:pt x="395" y="1650"/>
                  </a:cubicBezTo>
                  <a:cubicBezTo>
                    <a:pt x="402" y="1650"/>
                    <a:pt x="416" y="1643"/>
                    <a:pt x="409" y="1615"/>
                  </a:cubicBezTo>
                  <a:cubicBezTo>
                    <a:pt x="310" y="1558"/>
                    <a:pt x="247" y="1424"/>
                    <a:pt x="247" y="1248"/>
                  </a:cubicBezTo>
                  <a:cubicBezTo>
                    <a:pt x="247" y="1206"/>
                    <a:pt x="254" y="1163"/>
                    <a:pt x="261" y="1121"/>
                  </a:cubicBezTo>
                  <a:cubicBezTo>
                    <a:pt x="261" y="1107"/>
                    <a:pt x="261" y="1093"/>
                    <a:pt x="282" y="1015"/>
                  </a:cubicBezTo>
                  <a:cubicBezTo>
                    <a:pt x="282" y="1001"/>
                    <a:pt x="289" y="987"/>
                    <a:pt x="296" y="945"/>
                  </a:cubicBezTo>
                  <a:cubicBezTo>
                    <a:pt x="303" y="931"/>
                    <a:pt x="310" y="903"/>
                    <a:pt x="324" y="881"/>
                  </a:cubicBezTo>
                  <a:cubicBezTo>
                    <a:pt x="331" y="860"/>
                    <a:pt x="346" y="825"/>
                    <a:pt x="353" y="811"/>
                  </a:cubicBezTo>
                  <a:cubicBezTo>
                    <a:pt x="360" y="790"/>
                    <a:pt x="367" y="769"/>
                    <a:pt x="388" y="733"/>
                  </a:cubicBezTo>
                  <a:cubicBezTo>
                    <a:pt x="395" y="719"/>
                    <a:pt x="409" y="691"/>
                    <a:pt x="423" y="670"/>
                  </a:cubicBezTo>
                  <a:cubicBezTo>
                    <a:pt x="430" y="649"/>
                    <a:pt x="444" y="628"/>
                    <a:pt x="472" y="592"/>
                  </a:cubicBezTo>
                  <a:cubicBezTo>
                    <a:pt x="479" y="578"/>
                    <a:pt x="487" y="564"/>
                    <a:pt x="585" y="437"/>
                  </a:cubicBezTo>
                  <a:cubicBezTo>
                    <a:pt x="599" y="423"/>
                    <a:pt x="613" y="409"/>
                    <a:pt x="670" y="353"/>
                  </a:cubicBezTo>
                  <a:cubicBezTo>
                    <a:pt x="684" y="339"/>
                    <a:pt x="691" y="332"/>
                    <a:pt x="726" y="303"/>
                  </a:cubicBezTo>
                  <a:cubicBezTo>
                    <a:pt x="740" y="296"/>
                    <a:pt x="747" y="289"/>
                    <a:pt x="783" y="268"/>
                  </a:cubicBezTo>
                  <a:cubicBezTo>
                    <a:pt x="797" y="254"/>
                    <a:pt x="818" y="240"/>
                    <a:pt x="839" y="233"/>
                  </a:cubicBezTo>
                  <a:cubicBezTo>
                    <a:pt x="860" y="219"/>
                    <a:pt x="881" y="205"/>
                    <a:pt x="902" y="198"/>
                  </a:cubicBezTo>
                  <a:lnTo>
                    <a:pt x="959" y="177"/>
                  </a:lnTo>
                  <a:cubicBezTo>
                    <a:pt x="994" y="162"/>
                    <a:pt x="1029" y="155"/>
                    <a:pt x="1072" y="148"/>
                  </a:cubicBezTo>
                  <a:lnTo>
                    <a:pt x="1107" y="148"/>
                  </a:lnTo>
                  <a:cubicBezTo>
                    <a:pt x="1132" y="152"/>
                    <a:pt x="1156" y="154"/>
                    <a:pt x="1181" y="154"/>
                  </a:cubicBezTo>
                  <a:cubicBezTo>
                    <a:pt x="1206" y="154"/>
                    <a:pt x="1230" y="152"/>
                    <a:pt x="1255" y="148"/>
                  </a:cubicBezTo>
                  <a:cubicBezTo>
                    <a:pt x="1163" y="92"/>
                    <a:pt x="1058" y="43"/>
                    <a:pt x="9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6" name="CustomShape 163"/>
            <p:cNvSpPr/>
            <p:nvPr/>
          </p:nvSpPr>
          <p:spPr>
            <a:xfrm>
              <a:off x="7173720" y="2481480"/>
              <a:ext cx="113040" cy="146160"/>
            </a:xfrm>
            <a:custGeom>
              <a:avLst/>
              <a:gdLst/>
              <a:ahLst/>
              <a:cxnLst/>
              <a:rect l="l" t="t" r="r" b="b"/>
              <a:pathLst>
                <a:path w="1200" h="1545">
                  <a:moveTo>
                    <a:pt x="865" y="0"/>
                  </a:moveTo>
                  <a:cubicBezTo>
                    <a:pt x="783" y="0"/>
                    <a:pt x="691" y="26"/>
                    <a:pt x="593" y="82"/>
                  </a:cubicBezTo>
                  <a:cubicBezTo>
                    <a:pt x="240" y="307"/>
                    <a:pt x="22" y="695"/>
                    <a:pt x="1" y="1118"/>
                  </a:cubicBezTo>
                  <a:cubicBezTo>
                    <a:pt x="1" y="1388"/>
                    <a:pt x="136" y="1545"/>
                    <a:pt x="333" y="1545"/>
                  </a:cubicBezTo>
                  <a:cubicBezTo>
                    <a:pt x="413" y="1545"/>
                    <a:pt x="504" y="1519"/>
                    <a:pt x="600" y="1463"/>
                  </a:cubicBezTo>
                  <a:cubicBezTo>
                    <a:pt x="952" y="1231"/>
                    <a:pt x="1178" y="843"/>
                    <a:pt x="1199" y="427"/>
                  </a:cubicBezTo>
                  <a:cubicBezTo>
                    <a:pt x="1199" y="157"/>
                    <a:pt x="1064" y="0"/>
                    <a:pt x="86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7" name="CustomShape 164"/>
            <p:cNvSpPr/>
            <p:nvPr/>
          </p:nvSpPr>
          <p:spPr>
            <a:xfrm>
              <a:off x="7172280" y="2479320"/>
              <a:ext cx="117000" cy="149760"/>
            </a:xfrm>
            <a:custGeom>
              <a:avLst/>
              <a:gdLst/>
              <a:ahLst/>
              <a:cxnLst/>
              <a:rect l="l" t="t" r="r" b="b"/>
              <a:pathLst>
                <a:path w="1242" h="1589">
                  <a:moveTo>
                    <a:pt x="889" y="44"/>
                  </a:moveTo>
                  <a:cubicBezTo>
                    <a:pt x="938" y="44"/>
                    <a:pt x="987" y="58"/>
                    <a:pt x="1030" y="87"/>
                  </a:cubicBezTo>
                  <a:cubicBezTo>
                    <a:pt x="1136" y="143"/>
                    <a:pt x="1199" y="277"/>
                    <a:pt x="1199" y="453"/>
                  </a:cubicBezTo>
                  <a:cubicBezTo>
                    <a:pt x="1178" y="862"/>
                    <a:pt x="959" y="1243"/>
                    <a:pt x="607" y="1468"/>
                  </a:cubicBezTo>
                  <a:cubicBezTo>
                    <a:pt x="519" y="1522"/>
                    <a:pt x="432" y="1549"/>
                    <a:pt x="353" y="1549"/>
                  </a:cubicBezTo>
                  <a:cubicBezTo>
                    <a:pt x="299" y="1549"/>
                    <a:pt x="248" y="1536"/>
                    <a:pt x="205" y="1511"/>
                  </a:cubicBezTo>
                  <a:cubicBezTo>
                    <a:pt x="99" y="1447"/>
                    <a:pt x="43" y="1320"/>
                    <a:pt x="43" y="1144"/>
                  </a:cubicBezTo>
                  <a:cubicBezTo>
                    <a:pt x="64" y="728"/>
                    <a:pt x="283" y="354"/>
                    <a:pt x="628" y="129"/>
                  </a:cubicBezTo>
                  <a:cubicBezTo>
                    <a:pt x="706" y="80"/>
                    <a:pt x="797" y="51"/>
                    <a:pt x="889" y="44"/>
                  </a:cubicBezTo>
                  <a:close/>
                  <a:moveTo>
                    <a:pt x="884" y="0"/>
                  </a:moveTo>
                  <a:cubicBezTo>
                    <a:pt x="799" y="0"/>
                    <a:pt x="706" y="29"/>
                    <a:pt x="607" y="87"/>
                  </a:cubicBezTo>
                  <a:cubicBezTo>
                    <a:pt x="247" y="319"/>
                    <a:pt x="22" y="714"/>
                    <a:pt x="1" y="1144"/>
                  </a:cubicBezTo>
                  <a:cubicBezTo>
                    <a:pt x="1" y="1334"/>
                    <a:pt x="64" y="1482"/>
                    <a:pt x="184" y="1546"/>
                  </a:cubicBezTo>
                  <a:cubicBezTo>
                    <a:pt x="233" y="1574"/>
                    <a:pt x="290" y="1588"/>
                    <a:pt x="353" y="1588"/>
                  </a:cubicBezTo>
                  <a:cubicBezTo>
                    <a:pt x="452" y="1588"/>
                    <a:pt x="550" y="1560"/>
                    <a:pt x="635" y="1503"/>
                  </a:cubicBezTo>
                  <a:cubicBezTo>
                    <a:pt x="995" y="1271"/>
                    <a:pt x="1220" y="876"/>
                    <a:pt x="1241" y="446"/>
                  </a:cubicBezTo>
                  <a:cubicBezTo>
                    <a:pt x="1241" y="256"/>
                    <a:pt x="1171" y="115"/>
                    <a:pt x="1051" y="44"/>
                  </a:cubicBezTo>
                  <a:cubicBezTo>
                    <a:pt x="1001" y="15"/>
                    <a:pt x="945" y="0"/>
                    <a:pt x="884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8" name="CustomShape 165"/>
            <p:cNvSpPr/>
            <p:nvPr/>
          </p:nvSpPr>
          <p:spPr>
            <a:xfrm>
              <a:off x="7121160" y="2443320"/>
              <a:ext cx="141840" cy="185760"/>
            </a:xfrm>
            <a:custGeom>
              <a:avLst/>
              <a:gdLst/>
              <a:ahLst/>
              <a:cxnLst/>
              <a:rect l="l" t="t" r="r" b="b"/>
              <a:pathLst>
                <a:path w="1503" h="1960">
                  <a:moveTo>
                    <a:pt x="1030" y="0"/>
                  </a:moveTo>
                  <a:cubicBezTo>
                    <a:pt x="1009" y="0"/>
                    <a:pt x="988" y="0"/>
                    <a:pt x="974" y="7"/>
                  </a:cubicBezTo>
                  <a:cubicBezTo>
                    <a:pt x="952" y="7"/>
                    <a:pt x="931" y="14"/>
                    <a:pt x="910" y="14"/>
                  </a:cubicBezTo>
                  <a:lnTo>
                    <a:pt x="868" y="29"/>
                  </a:lnTo>
                  <a:cubicBezTo>
                    <a:pt x="804" y="57"/>
                    <a:pt x="790" y="64"/>
                    <a:pt x="783" y="64"/>
                  </a:cubicBezTo>
                  <a:lnTo>
                    <a:pt x="720" y="99"/>
                  </a:lnTo>
                  <a:cubicBezTo>
                    <a:pt x="699" y="113"/>
                    <a:pt x="678" y="127"/>
                    <a:pt x="656" y="141"/>
                  </a:cubicBezTo>
                  <a:lnTo>
                    <a:pt x="586" y="191"/>
                  </a:lnTo>
                  <a:cubicBezTo>
                    <a:pt x="551" y="226"/>
                    <a:pt x="537" y="233"/>
                    <a:pt x="522" y="247"/>
                  </a:cubicBezTo>
                  <a:cubicBezTo>
                    <a:pt x="452" y="318"/>
                    <a:pt x="431" y="339"/>
                    <a:pt x="417" y="353"/>
                  </a:cubicBezTo>
                  <a:cubicBezTo>
                    <a:pt x="381" y="395"/>
                    <a:pt x="374" y="402"/>
                    <a:pt x="360" y="416"/>
                  </a:cubicBezTo>
                  <a:cubicBezTo>
                    <a:pt x="241" y="585"/>
                    <a:pt x="226" y="607"/>
                    <a:pt x="219" y="628"/>
                  </a:cubicBezTo>
                  <a:cubicBezTo>
                    <a:pt x="205" y="649"/>
                    <a:pt x="191" y="670"/>
                    <a:pt x="184" y="691"/>
                  </a:cubicBezTo>
                  <a:cubicBezTo>
                    <a:pt x="142" y="769"/>
                    <a:pt x="135" y="783"/>
                    <a:pt x="128" y="804"/>
                  </a:cubicBezTo>
                  <a:cubicBezTo>
                    <a:pt x="114" y="832"/>
                    <a:pt x="107" y="853"/>
                    <a:pt x="100" y="874"/>
                  </a:cubicBezTo>
                  <a:cubicBezTo>
                    <a:pt x="22" y="1149"/>
                    <a:pt x="15" y="1163"/>
                    <a:pt x="15" y="1185"/>
                  </a:cubicBezTo>
                  <a:cubicBezTo>
                    <a:pt x="8" y="1234"/>
                    <a:pt x="8" y="1290"/>
                    <a:pt x="1" y="1340"/>
                  </a:cubicBezTo>
                  <a:cubicBezTo>
                    <a:pt x="1" y="1565"/>
                    <a:pt x="85" y="1727"/>
                    <a:pt x="212" y="1805"/>
                  </a:cubicBezTo>
                  <a:lnTo>
                    <a:pt x="480" y="1960"/>
                  </a:lnTo>
                  <a:cubicBezTo>
                    <a:pt x="346" y="1882"/>
                    <a:pt x="269" y="1720"/>
                    <a:pt x="269" y="1495"/>
                  </a:cubicBezTo>
                  <a:lnTo>
                    <a:pt x="269" y="1417"/>
                  </a:lnTo>
                  <a:cubicBezTo>
                    <a:pt x="269" y="1375"/>
                    <a:pt x="276" y="1354"/>
                    <a:pt x="276" y="1340"/>
                  </a:cubicBezTo>
                  <a:cubicBezTo>
                    <a:pt x="283" y="1319"/>
                    <a:pt x="283" y="1297"/>
                    <a:pt x="290" y="1283"/>
                  </a:cubicBezTo>
                  <a:cubicBezTo>
                    <a:pt x="311" y="1185"/>
                    <a:pt x="311" y="1170"/>
                    <a:pt x="318" y="1156"/>
                  </a:cubicBezTo>
                  <a:cubicBezTo>
                    <a:pt x="332" y="1107"/>
                    <a:pt x="339" y="1086"/>
                    <a:pt x="346" y="1065"/>
                  </a:cubicBezTo>
                  <a:cubicBezTo>
                    <a:pt x="367" y="1015"/>
                    <a:pt x="374" y="987"/>
                    <a:pt x="389" y="959"/>
                  </a:cubicBezTo>
                  <a:cubicBezTo>
                    <a:pt x="396" y="938"/>
                    <a:pt x="410" y="903"/>
                    <a:pt x="424" y="881"/>
                  </a:cubicBezTo>
                  <a:cubicBezTo>
                    <a:pt x="445" y="839"/>
                    <a:pt x="459" y="818"/>
                    <a:pt x="466" y="797"/>
                  </a:cubicBezTo>
                  <a:cubicBezTo>
                    <a:pt x="494" y="755"/>
                    <a:pt x="508" y="733"/>
                    <a:pt x="522" y="705"/>
                  </a:cubicBezTo>
                  <a:cubicBezTo>
                    <a:pt x="551" y="670"/>
                    <a:pt x="558" y="649"/>
                    <a:pt x="572" y="635"/>
                  </a:cubicBezTo>
                  <a:cubicBezTo>
                    <a:pt x="600" y="592"/>
                    <a:pt x="614" y="578"/>
                    <a:pt x="621" y="564"/>
                  </a:cubicBezTo>
                  <a:lnTo>
                    <a:pt x="649" y="529"/>
                  </a:lnTo>
                  <a:cubicBezTo>
                    <a:pt x="699" y="480"/>
                    <a:pt x="713" y="466"/>
                    <a:pt x="727" y="451"/>
                  </a:cubicBezTo>
                  <a:cubicBezTo>
                    <a:pt x="797" y="381"/>
                    <a:pt x="811" y="374"/>
                    <a:pt x="826" y="360"/>
                  </a:cubicBezTo>
                  <a:lnTo>
                    <a:pt x="896" y="303"/>
                  </a:lnTo>
                  <a:cubicBezTo>
                    <a:pt x="938" y="275"/>
                    <a:pt x="960" y="261"/>
                    <a:pt x="981" y="247"/>
                  </a:cubicBezTo>
                  <a:lnTo>
                    <a:pt x="1030" y="219"/>
                  </a:lnTo>
                  <a:cubicBezTo>
                    <a:pt x="1072" y="205"/>
                    <a:pt x="1115" y="184"/>
                    <a:pt x="1164" y="169"/>
                  </a:cubicBezTo>
                  <a:cubicBezTo>
                    <a:pt x="1185" y="162"/>
                    <a:pt x="1206" y="155"/>
                    <a:pt x="1227" y="155"/>
                  </a:cubicBezTo>
                  <a:lnTo>
                    <a:pt x="1277" y="148"/>
                  </a:lnTo>
                  <a:lnTo>
                    <a:pt x="1333" y="148"/>
                  </a:lnTo>
                  <a:cubicBezTo>
                    <a:pt x="1361" y="148"/>
                    <a:pt x="1390" y="155"/>
                    <a:pt x="1418" y="162"/>
                  </a:cubicBezTo>
                  <a:lnTo>
                    <a:pt x="1502" y="205"/>
                  </a:lnTo>
                  <a:lnTo>
                    <a:pt x="1234" y="50"/>
                  </a:lnTo>
                  <a:cubicBezTo>
                    <a:pt x="1213" y="36"/>
                    <a:pt x="1185" y="21"/>
                    <a:pt x="1157" y="14"/>
                  </a:cubicBezTo>
                  <a:cubicBezTo>
                    <a:pt x="1115" y="7"/>
                    <a:pt x="1072" y="0"/>
                    <a:pt x="103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9" name="CustomShape 166"/>
            <p:cNvSpPr/>
            <p:nvPr/>
          </p:nvSpPr>
          <p:spPr>
            <a:xfrm>
              <a:off x="7118640" y="2440800"/>
              <a:ext cx="144000" cy="190080"/>
            </a:xfrm>
            <a:custGeom>
              <a:avLst/>
              <a:gdLst/>
              <a:ahLst/>
              <a:cxnLst/>
              <a:rect l="l" t="t" r="r" b="b"/>
              <a:pathLst>
                <a:path w="1524" h="2010">
                  <a:moveTo>
                    <a:pt x="1044" y="42"/>
                  </a:moveTo>
                  <a:cubicBezTo>
                    <a:pt x="1114" y="49"/>
                    <a:pt x="1178" y="64"/>
                    <a:pt x="1241" y="85"/>
                  </a:cubicBezTo>
                  <a:lnTo>
                    <a:pt x="1354" y="155"/>
                  </a:lnTo>
                  <a:lnTo>
                    <a:pt x="1298" y="155"/>
                  </a:lnTo>
                  <a:lnTo>
                    <a:pt x="1248" y="162"/>
                  </a:lnTo>
                  <a:lnTo>
                    <a:pt x="1178" y="176"/>
                  </a:lnTo>
                  <a:cubicBezTo>
                    <a:pt x="1136" y="190"/>
                    <a:pt x="1086" y="212"/>
                    <a:pt x="1037" y="233"/>
                  </a:cubicBezTo>
                  <a:cubicBezTo>
                    <a:pt x="1023" y="240"/>
                    <a:pt x="1009" y="240"/>
                    <a:pt x="995" y="254"/>
                  </a:cubicBezTo>
                  <a:cubicBezTo>
                    <a:pt x="973" y="268"/>
                    <a:pt x="952" y="282"/>
                    <a:pt x="903" y="317"/>
                  </a:cubicBezTo>
                  <a:cubicBezTo>
                    <a:pt x="889" y="324"/>
                    <a:pt x="875" y="338"/>
                    <a:pt x="832" y="374"/>
                  </a:cubicBezTo>
                  <a:cubicBezTo>
                    <a:pt x="818" y="381"/>
                    <a:pt x="804" y="395"/>
                    <a:pt x="734" y="458"/>
                  </a:cubicBezTo>
                  <a:cubicBezTo>
                    <a:pt x="720" y="479"/>
                    <a:pt x="706" y="494"/>
                    <a:pt x="656" y="550"/>
                  </a:cubicBezTo>
                  <a:lnTo>
                    <a:pt x="628" y="578"/>
                  </a:lnTo>
                  <a:cubicBezTo>
                    <a:pt x="621" y="592"/>
                    <a:pt x="607" y="606"/>
                    <a:pt x="579" y="649"/>
                  </a:cubicBezTo>
                  <a:cubicBezTo>
                    <a:pt x="565" y="670"/>
                    <a:pt x="551" y="684"/>
                    <a:pt x="529" y="726"/>
                  </a:cubicBezTo>
                  <a:cubicBezTo>
                    <a:pt x="508" y="747"/>
                    <a:pt x="494" y="776"/>
                    <a:pt x="473" y="811"/>
                  </a:cubicBezTo>
                  <a:cubicBezTo>
                    <a:pt x="459" y="839"/>
                    <a:pt x="452" y="860"/>
                    <a:pt x="431" y="902"/>
                  </a:cubicBezTo>
                  <a:cubicBezTo>
                    <a:pt x="417" y="924"/>
                    <a:pt x="402" y="952"/>
                    <a:pt x="388" y="980"/>
                  </a:cubicBezTo>
                  <a:cubicBezTo>
                    <a:pt x="381" y="1008"/>
                    <a:pt x="367" y="1036"/>
                    <a:pt x="346" y="1086"/>
                  </a:cubicBezTo>
                  <a:cubicBezTo>
                    <a:pt x="339" y="1107"/>
                    <a:pt x="339" y="1121"/>
                    <a:pt x="318" y="1170"/>
                  </a:cubicBezTo>
                  <a:cubicBezTo>
                    <a:pt x="318" y="1191"/>
                    <a:pt x="311" y="1206"/>
                    <a:pt x="290" y="1304"/>
                  </a:cubicBezTo>
                  <a:cubicBezTo>
                    <a:pt x="283" y="1325"/>
                    <a:pt x="283" y="1347"/>
                    <a:pt x="283" y="1361"/>
                  </a:cubicBezTo>
                  <a:cubicBezTo>
                    <a:pt x="276" y="1382"/>
                    <a:pt x="269" y="1410"/>
                    <a:pt x="269" y="1438"/>
                  </a:cubicBezTo>
                  <a:lnTo>
                    <a:pt x="269" y="1523"/>
                  </a:lnTo>
                  <a:cubicBezTo>
                    <a:pt x="269" y="1650"/>
                    <a:pt x="297" y="1769"/>
                    <a:pt x="360" y="1875"/>
                  </a:cubicBezTo>
                  <a:lnTo>
                    <a:pt x="247" y="1812"/>
                  </a:lnTo>
                  <a:cubicBezTo>
                    <a:pt x="121" y="1741"/>
                    <a:pt x="50" y="1579"/>
                    <a:pt x="50" y="1368"/>
                  </a:cubicBezTo>
                  <a:cubicBezTo>
                    <a:pt x="50" y="1318"/>
                    <a:pt x="50" y="1269"/>
                    <a:pt x="57" y="1213"/>
                  </a:cubicBezTo>
                  <a:cubicBezTo>
                    <a:pt x="64" y="1198"/>
                    <a:pt x="64" y="1177"/>
                    <a:pt x="121" y="959"/>
                  </a:cubicBezTo>
                  <a:lnTo>
                    <a:pt x="142" y="909"/>
                  </a:lnTo>
                  <a:cubicBezTo>
                    <a:pt x="149" y="888"/>
                    <a:pt x="156" y="867"/>
                    <a:pt x="170" y="839"/>
                  </a:cubicBezTo>
                  <a:cubicBezTo>
                    <a:pt x="177" y="818"/>
                    <a:pt x="184" y="804"/>
                    <a:pt x="191" y="790"/>
                  </a:cubicBezTo>
                  <a:lnTo>
                    <a:pt x="226" y="726"/>
                  </a:lnTo>
                  <a:cubicBezTo>
                    <a:pt x="233" y="705"/>
                    <a:pt x="240" y="684"/>
                    <a:pt x="233" y="663"/>
                  </a:cubicBezTo>
                  <a:lnTo>
                    <a:pt x="254" y="663"/>
                  </a:lnTo>
                  <a:cubicBezTo>
                    <a:pt x="262" y="642"/>
                    <a:pt x="276" y="620"/>
                    <a:pt x="346" y="522"/>
                  </a:cubicBezTo>
                  <a:cubicBezTo>
                    <a:pt x="353" y="508"/>
                    <a:pt x="360" y="501"/>
                    <a:pt x="395" y="451"/>
                  </a:cubicBezTo>
                  <a:cubicBezTo>
                    <a:pt x="402" y="437"/>
                    <a:pt x="417" y="430"/>
                    <a:pt x="452" y="388"/>
                  </a:cubicBezTo>
                  <a:cubicBezTo>
                    <a:pt x="466" y="374"/>
                    <a:pt x="480" y="353"/>
                    <a:pt x="551" y="282"/>
                  </a:cubicBezTo>
                  <a:cubicBezTo>
                    <a:pt x="565" y="275"/>
                    <a:pt x="579" y="261"/>
                    <a:pt x="614" y="233"/>
                  </a:cubicBezTo>
                  <a:lnTo>
                    <a:pt x="684" y="183"/>
                  </a:lnTo>
                  <a:cubicBezTo>
                    <a:pt x="706" y="162"/>
                    <a:pt x="727" y="148"/>
                    <a:pt x="748" y="141"/>
                  </a:cubicBezTo>
                  <a:lnTo>
                    <a:pt x="804" y="106"/>
                  </a:lnTo>
                  <a:cubicBezTo>
                    <a:pt x="818" y="106"/>
                    <a:pt x="825" y="99"/>
                    <a:pt x="889" y="71"/>
                  </a:cubicBezTo>
                  <a:cubicBezTo>
                    <a:pt x="903" y="71"/>
                    <a:pt x="917" y="64"/>
                    <a:pt x="931" y="64"/>
                  </a:cubicBezTo>
                  <a:cubicBezTo>
                    <a:pt x="952" y="57"/>
                    <a:pt x="973" y="49"/>
                    <a:pt x="988" y="49"/>
                  </a:cubicBezTo>
                  <a:cubicBezTo>
                    <a:pt x="1009" y="42"/>
                    <a:pt x="1023" y="42"/>
                    <a:pt x="1044" y="42"/>
                  </a:cubicBezTo>
                  <a:close/>
                  <a:moveTo>
                    <a:pt x="1030" y="0"/>
                  </a:moveTo>
                  <a:lnTo>
                    <a:pt x="981" y="7"/>
                  </a:lnTo>
                  <a:lnTo>
                    <a:pt x="917" y="21"/>
                  </a:lnTo>
                  <a:lnTo>
                    <a:pt x="868" y="35"/>
                  </a:lnTo>
                  <a:cubicBezTo>
                    <a:pt x="854" y="42"/>
                    <a:pt x="847" y="42"/>
                    <a:pt x="769" y="78"/>
                  </a:cubicBezTo>
                  <a:lnTo>
                    <a:pt x="727" y="106"/>
                  </a:lnTo>
                  <a:cubicBezTo>
                    <a:pt x="706" y="113"/>
                    <a:pt x="684" y="134"/>
                    <a:pt x="635" y="162"/>
                  </a:cubicBezTo>
                  <a:cubicBezTo>
                    <a:pt x="621" y="176"/>
                    <a:pt x="607" y="190"/>
                    <a:pt x="565" y="219"/>
                  </a:cubicBezTo>
                  <a:cubicBezTo>
                    <a:pt x="551" y="226"/>
                    <a:pt x="536" y="240"/>
                    <a:pt x="473" y="310"/>
                  </a:cubicBezTo>
                  <a:cubicBezTo>
                    <a:pt x="452" y="331"/>
                    <a:pt x="438" y="346"/>
                    <a:pt x="395" y="395"/>
                  </a:cubicBezTo>
                  <a:cubicBezTo>
                    <a:pt x="381" y="402"/>
                    <a:pt x="374" y="416"/>
                    <a:pt x="254" y="578"/>
                  </a:cubicBezTo>
                  <a:cubicBezTo>
                    <a:pt x="240" y="599"/>
                    <a:pt x="226" y="620"/>
                    <a:pt x="205" y="663"/>
                  </a:cubicBezTo>
                  <a:lnTo>
                    <a:pt x="184" y="705"/>
                  </a:lnTo>
                  <a:lnTo>
                    <a:pt x="149" y="768"/>
                  </a:lnTo>
                  <a:lnTo>
                    <a:pt x="121" y="832"/>
                  </a:lnTo>
                  <a:cubicBezTo>
                    <a:pt x="113" y="853"/>
                    <a:pt x="99" y="874"/>
                    <a:pt x="92" y="895"/>
                  </a:cubicBezTo>
                  <a:cubicBezTo>
                    <a:pt x="92" y="895"/>
                    <a:pt x="78" y="945"/>
                    <a:pt x="22" y="1149"/>
                  </a:cubicBezTo>
                  <a:cubicBezTo>
                    <a:pt x="15" y="1170"/>
                    <a:pt x="15" y="1191"/>
                    <a:pt x="1" y="1290"/>
                  </a:cubicBezTo>
                  <a:lnTo>
                    <a:pt x="1" y="1368"/>
                  </a:lnTo>
                  <a:cubicBezTo>
                    <a:pt x="8" y="1600"/>
                    <a:pt x="85" y="1769"/>
                    <a:pt x="226" y="1854"/>
                  </a:cubicBezTo>
                  <a:cubicBezTo>
                    <a:pt x="226" y="1854"/>
                    <a:pt x="487" y="2009"/>
                    <a:pt x="501" y="2009"/>
                  </a:cubicBezTo>
                  <a:cubicBezTo>
                    <a:pt x="508" y="2009"/>
                    <a:pt x="515" y="2002"/>
                    <a:pt x="508" y="1967"/>
                  </a:cubicBezTo>
                  <a:cubicBezTo>
                    <a:pt x="374" y="1889"/>
                    <a:pt x="304" y="1734"/>
                    <a:pt x="304" y="1523"/>
                  </a:cubicBezTo>
                  <a:cubicBezTo>
                    <a:pt x="304" y="1488"/>
                    <a:pt x="311" y="1452"/>
                    <a:pt x="311" y="1417"/>
                  </a:cubicBezTo>
                  <a:cubicBezTo>
                    <a:pt x="311" y="1403"/>
                    <a:pt x="318" y="1389"/>
                    <a:pt x="318" y="1368"/>
                  </a:cubicBezTo>
                  <a:cubicBezTo>
                    <a:pt x="318" y="1354"/>
                    <a:pt x="325" y="1332"/>
                    <a:pt x="346" y="1241"/>
                  </a:cubicBezTo>
                  <a:cubicBezTo>
                    <a:pt x="346" y="1220"/>
                    <a:pt x="353" y="1206"/>
                    <a:pt x="367" y="1156"/>
                  </a:cubicBezTo>
                  <a:cubicBezTo>
                    <a:pt x="374" y="1142"/>
                    <a:pt x="381" y="1121"/>
                    <a:pt x="395" y="1079"/>
                  </a:cubicBezTo>
                  <a:cubicBezTo>
                    <a:pt x="402" y="1050"/>
                    <a:pt x="417" y="1008"/>
                    <a:pt x="431" y="987"/>
                  </a:cubicBezTo>
                  <a:cubicBezTo>
                    <a:pt x="438" y="966"/>
                    <a:pt x="452" y="945"/>
                    <a:pt x="473" y="902"/>
                  </a:cubicBezTo>
                  <a:lnTo>
                    <a:pt x="515" y="825"/>
                  </a:lnTo>
                  <a:cubicBezTo>
                    <a:pt x="529" y="797"/>
                    <a:pt x="543" y="776"/>
                    <a:pt x="572" y="733"/>
                  </a:cubicBezTo>
                  <a:cubicBezTo>
                    <a:pt x="586" y="712"/>
                    <a:pt x="593" y="698"/>
                    <a:pt x="628" y="656"/>
                  </a:cubicBezTo>
                  <a:lnTo>
                    <a:pt x="663" y="613"/>
                  </a:lnTo>
                  <a:cubicBezTo>
                    <a:pt x="670" y="599"/>
                    <a:pt x="677" y="592"/>
                    <a:pt x="713" y="550"/>
                  </a:cubicBezTo>
                  <a:cubicBezTo>
                    <a:pt x="727" y="536"/>
                    <a:pt x="748" y="515"/>
                    <a:pt x="818" y="444"/>
                  </a:cubicBezTo>
                  <a:cubicBezTo>
                    <a:pt x="832" y="430"/>
                    <a:pt x="840" y="423"/>
                    <a:pt x="882" y="388"/>
                  </a:cubicBezTo>
                  <a:cubicBezTo>
                    <a:pt x="896" y="381"/>
                    <a:pt x="924" y="360"/>
                    <a:pt x="945" y="338"/>
                  </a:cubicBezTo>
                  <a:cubicBezTo>
                    <a:pt x="973" y="324"/>
                    <a:pt x="1002" y="303"/>
                    <a:pt x="1016" y="296"/>
                  </a:cubicBezTo>
                  <a:cubicBezTo>
                    <a:pt x="1030" y="289"/>
                    <a:pt x="1044" y="282"/>
                    <a:pt x="1199" y="219"/>
                  </a:cubicBezTo>
                  <a:cubicBezTo>
                    <a:pt x="1213" y="219"/>
                    <a:pt x="1234" y="212"/>
                    <a:pt x="1255" y="205"/>
                  </a:cubicBezTo>
                  <a:lnTo>
                    <a:pt x="1523" y="205"/>
                  </a:lnTo>
                  <a:cubicBezTo>
                    <a:pt x="1523" y="205"/>
                    <a:pt x="1263" y="57"/>
                    <a:pt x="1171" y="14"/>
                  </a:cubicBezTo>
                  <a:cubicBezTo>
                    <a:pt x="1143" y="14"/>
                    <a:pt x="1114" y="7"/>
                    <a:pt x="1086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0" name="CustomShape 167"/>
            <p:cNvSpPr/>
            <p:nvPr/>
          </p:nvSpPr>
          <p:spPr>
            <a:xfrm>
              <a:off x="7309800" y="2817720"/>
              <a:ext cx="1090800" cy="1535400"/>
            </a:xfrm>
            <a:custGeom>
              <a:avLst/>
              <a:gdLst/>
              <a:ahLst/>
              <a:cxnLst/>
              <a:rect l="l" t="t" r="r" b="b"/>
              <a:pathLst>
                <a:path w="11442" h="16100">
                  <a:moveTo>
                    <a:pt x="581" y="0"/>
                  </a:moveTo>
                  <a:cubicBezTo>
                    <a:pt x="483" y="0"/>
                    <a:pt x="384" y="64"/>
                    <a:pt x="374" y="196"/>
                  </a:cubicBezTo>
                  <a:cubicBezTo>
                    <a:pt x="367" y="224"/>
                    <a:pt x="198" y="3523"/>
                    <a:pt x="135" y="6914"/>
                  </a:cubicBezTo>
                  <a:cubicBezTo>
                    <a:pt x="1" y="13851"/>
                    <a:pt x="431" y="14436"/>
                    <a:pt x="579" y="14626"/>
                  </a:cubicBezTo>
                  <a:cubicBezTo>
                    <a:pt x="1530" y="15902"/>
                    <a:pt x="3835" y="16099"/>
                    <a:pt x="5154" y="16099"/>
                  </a:cubicBezTo>
                  <a:lnTo>
                    <a:pt x="5189" y="16099"/>
                  </a:lnTo>
                  <a:cubicBezTo>
                    <a:pt x="7149" y="16099"/>
                    <a:pt x="9193" y="15676"/>
                    <a:pt x="10398" y="15028"/>
                  </a:cubicBezTo>
                  <a:cubicBezTo>
                    <a:pt x="11329" y="14527"/>
                    <a:pt x="11442" y="13886"/>
                    <a:pt x="11378" y="13442"/>
                  </a:cubicBezTo>
                  <a:cubicBezTo>
                    <a:pt x="11146" y="11954"/>
                    <a:pt x="8594" y="10432"/>
                    <a:pt x="5316" y="9811"/>
                  </a:cubicBezTo>
                  <a:cubicBezTo>
                    <a:pt x="5294" y="9806"/>
                    <a:pt x="5274" y="9804"/>
                    <a:pt x="5255" y="9804"/>
                  </a:cubicBezTo>
                  <a:cubicBezTo>
                    <a:pt x="5011" y="9804"/>
                    <a:pt x="4964" y="10194"/>
                    <a:pt x="5238" y="10227"/>
                  </a:cubicBezTo>
                  <a:cubicBezTo>
                    <a:pt x="6796" y="10523"/>
                    <a:pt x="8241" y="11038"/>
                    <a:pt x="9299" y="11679"/>
                  </a:cubicBezTo>
                  <a:cubicBezTo>
                    <a:pt x="10264" y="12264"/>
                    <a:pt x="10871" y="12934"/>
                    <a:pt x="10955" y="13505"/>
                  </a:cubicBezTo>
                  <a:cubicBezTo>
                    <a:pt x="11026" y="13956"/>
                    <a:pt x="10772" y="14344"/>
                    <a:pt x="10201" y="14654"/>
                  </a:cubicBezTo>
                  <a:cubicBezTo>
                    <a:pt x="9027" y="15280"/>
                    <a:pt x="7028" y="15676"/>
                    <a:pt x="5157" y="15676"/>
                  </a:cubicBezTo>
                  <a:cubicBezTo>
                    <a:pt x="3319" y="15676"/>
                    <a:pt x="1605" y="15294"/>
                    <a:pt x="917" y="14372"/>
                  </a:cubicBezTo>
                  <a:cubicBezTo>
                    <a:pt x="769" y="14175"/>
                    <a:pt x="438" y="13054"/>
                    <a:pt x="558" y="6928"/>
                  </a:cubicBezTo>
                  <a:cubicBezTo>
                    <a:pt x="614" y="3537"/>
                    <a:pt x="790" y="252"/>
                    <a:pt x="790" y="217"/>
                  </a:cubicBezTo>
                  <a:cubicBezTo>
                    <a:pt x="794" y="74"/>
                    <a:pt x="687" y="0"/>
                    <a:pt x="58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1" name="CustomShape 168"/>
            <p:cNvSpPr/>
            <p:nvPr/>
          </p:nvSpPr>
          <p:spPr>
            <a:xfrm>
              <a:off x="7307640" y="2814840"/>
              <a:ext cx="1095480" cy="1540080"/>
            </a:xfrm>
            <a:custGeom>
              <a:avLst/>
              <a:gdLst/>
              <a:ahLst/>
              <a:cxnLst/>
              <a:rect l="l" t="t" r="r" b="b"/>
              <a:pathLst>
                <a:path w="11491" h="16151">
                  <a:moveTo>
                    <a:pt x="614" y="43"/>
                  </a:moveTo>
                  <a:cubicBezTo>
                    <a:pt x="720" y="43"/>
                    <a:pt x="797" y="134"/>
                    <a:pt x="790" y="240"/>
                  </a:cubicBezTo>
                  <a:cubicBezTo>
                    <a:pt x="790" y="268"/>
                    <a:pt x="621" y="3539"/>
                    <a:pt x="550" y="6951"/>
                  </a:cubicBezTo>
                  <a:cubicBezTo>
                    <a:pt x="438" y="13084"/>
                    <a:pt x="769" y="14212"/>
                    <a:pt x="917" y="14409"/>
                  </a:cubicBezTo>
                  <a:cubicBezTo>
                    <a:pt x="1608" y="15340"/>
                    <a:pt x="3335" y="15720"/>
                    <a:pt x="5175" y="15720"/>
                  </a:cubicBezTo>
                  <a:cubicBezTo>
                    <a:pt x="7050" y="15720"/>
                    <a:pt x="9059" y="15326"/>
                    <a:pt x="10229" y="14691"/>
                  </a:cubicBezTo>
                  <a:cubicBezTo>
                    <a:pt x="10814" y="14381"/>
                    <a:pt x="11068" y="13986"/>
                    <a:pt x="10997" y="13528"/>
                  </a:cubicBezTo>
                  <a:cubicBezTo>
                    <a:pt x="10906" y="12943"/>
                    <a:pt x="10300" y="12273"/>
                    <a:pt x="9334" y="11688"/>
                  </a:cubicBezTo>
                  <a:cubicBezTo>
                    <a:pt x="8269" y="11040"/>
                    <a:pt x="6824" y="10525"/>
                    <a:pt x="5259" y="10229"/>
                  </a:cubicBezTo>
                  <a:cubicBezTo>
                    <a:pt x="5154" y="10208"/>
                    <a:pt x="5090" y="10109"/>
                    <a:pt x="5111" y="10010"/>
                  </a:cubicBezTo>
                  <a:cubicBezTo>
                    <a:pt x="5118" y="9961"/>
                    <a:pt x="5147" y="9912"/>
                    <a:pt x="5189" y="9884"/>
                  </a:cubicBezTo>
                  <a:cubicBezTo>
                    <a:pt x="5221" y="9862"/>
                    <a:pt x="5258" y="9853"/>
                    <a:pt x="5295" y="9853"/>
                  </a:cubicBezTo>
                  <a:cubicBezTo>
                    <a:pt x="5306" y="9853"/>
                    <a:pt x="5318" y="9854"/>
                    <a:pt x="5330" y="9855"/>
                  </a:cubicBezTo>
                  <a:cubicBezTo>
                    <a:pt x="8601" y="10476"/>
                    <a:pt x="11145" y="11991"/>
                    <a:pt x="11371" y="13472"/>
                  </a:cubicBezTo>
                  <a:cubicBezTo>
                    <a:pt x="11442" y="13909"/>
                    <a:pt x="11329" y="14536"/>
                    <a:pt x="10412" y="15030"/>
                  </a:cubicBezTo>
                  <a:cubicBezTo>
                    <a:pt x="9200" y="15678"/>
                    <a:pt x="7163" y="16101"/>
                    <a:pt x="5175" y="16108"/>
                  </a:cubicBezTo>
                  <a:cubicBezTo>
                    <a:pt x="3878" y="16108"/>
                    <a:pt x="1565" y="15918"/>
                    <a:pt x="614" y="14642"/>
                  </a:cubicBezTo>
                  <a:cubicBezTo>
                    <a:pt x="473" y="14452"/>
                    <a:pt x="43" y="13866"/>
                    <a:pt x="177" y="6944"/>
                  </a:cubicBezTo>
                  <a:cubicBezTo>
                    <a:pt x="240" y="3525"/>
                    <a:pt x="416" y="254"/>
                    <a:pt x="416" y="219"/>
                  </a:cubicBezTo>
                  <a:cubicBezTo>
                    <a:pt x="423" y="120"/>
                    <a:pt x="501" y="43"/>
                    <a:pt x="600" y="43"/>
                  </a:cubicBezTo>
                  <a:close/>
                  <a:moveTo>
                    <a:pt x="601" y="0"/>
                  </a:moveTo>
                  <a:cubicBezTo>
                    <a:pt x="479" y="0"/>
                    <a:pt x="374" y="97"/>
                    <a:pt x="367" y="226"/>
                  </a:cubicBezTo>
                  <a:cubicBezTo>
                    <a:pt x="367" y="254"/>
                    <a:pt x="198" y="3525"/>
                    <a:pt x="134" y="6944"/>
                  </a:cubicBezTo>
                  <a:cubicBezTo>
                    <a:pt x="1" y="13888"/>
                    <a:pt x="438" y="14473"/>
                    <a:pt x="579" y="14670"/>
                  </a:cubicBezTo>
                  <a:cubicBezTo>
                    <a:pt x="1544" y="15960"/>
                    <a:pt x="3871" y="16150"/>
                    <a:pt x="5175" y="16150"/>
                  </a:cubicBezTo>
                  <a:lnTo>
                    <a:pt x="5210" y="16150"/>
                  </a:lnTo>
                  <a:cubicBezTo>
                    <a:pt x="7170" y="16143"/>
                    <a:pt x="9221" y="15720"/>
                    <a:pt x="10433" y="15072"/>
                  </a:cubicBezTo>
                  <a:cubicBezTo>
                    <a:pt x="11371" y="14571"/>
                    <a:pt x="11491" y="13923"/>
                    <a:pt x="11420" y="13465"/>
                  </a:cubicBezTo>
                  <a:cubicBezTo>
                    <a:pt x="11188" y="11970"/>
                    <a:pt x="8629" y="10433"/>
                    <a:pt x="5337" y="9820"/>
                  </a:cubicBezTo>
                  <a:cubicBezTo>
                    <a:pt x="5323" y="9818"/>
                    <a:pt x="5310" y="9817"/>
                    <a:pt x="5297" y="9817"/>
                  </a:cubicBezTo>
                  <a:cubicBezTo>
                    <a:pt x="5034" y="9817"/>
                    <a:pt x="4970" y="10211"/>
                    <a:pt x="5252" y="10278"/>
                  </a:cubicBezTo>
                  <a:cubicBezTo>
                    <a:pt x="6803" y="10567"/>
                    <a:pt x="8248" y="11082"/>
                    <a:pt x="9306" y="11730"/>
                  </a:cubicBezTo>
                  <a:cubicBezTo>
                    <a:pt x="10264" y="12309"/>
                    <a:pt x="10863" y="12971"/>
                    <a:pt x="10955" y="13535"/>
                  </a:cubicBezTo>
                  <a:cubicBezTo>
                    <a:pt x="11019" y="13979"/>
                    <a:pt x="10772" y="14360"/>
                    <a:pt x="10208" y="14663"/>
                  </a:cubicBezTo>
                  <a:cubicBezTo>
                    <a:pt x="9036" y="15290"/>
                    <a:pt x="7039" y="15686"/>
                    <a:pt x="5172" y="15686"/>
                  </a:cubicBezTo>
                  <a:cubicBezTo>
                    <a:pt x="3342" y="15686"/>
                    <a:pt x="1636" y="15306"/>
                    <a:pt x="952" y="14388"/>
                  </a:cubicBezTo>
                  <a:cubicBezTo>
                    <a:pt x="811" y="14191"/>
                    <a:pt x="480" y="13077"/>
                    <a:pt x="600" y="6958"/>
                  </a:cubicBezTo>
                  <a:cubicBezTo>
                    <a:pt x="663" y="3546"/>
                    <a:pt x="839" y="282"/>
                    <a:pt x="839" y="247"/>
                  </a:cubicBezTo>
                  <a:cubicBezTo>
                    <a:pt x="839" y="120"/>
                    <a:pt x="741" y="8"/>
                    <a:pt x="614" y="1"/>
                  </a:cubicBezTo>
                  <a:cubicBezTo>
                    <a:pt x="610" y="0"/>
                    <a:pt x="605" y="0"/>
                    <a:pt x="60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2" name="CustomShape 169"/>
            <p:cNvSpPr/>
            <p:nvPr/>
          </p:nvSpPr>
          <p:spPr>
            <a:xfrm>
              <a:off x="7320240" y="2738160"/>
              <a:ext cx="151920" cy="196200"/>
            </a:xfrm>
            <a:custGeom>
              <a:avLst/>
              <a:gdLst/>
              <a:ahLst/>
              <a:cxnLst/>
              <a:rect l="l" t="t" r="r" b="b"/>
              <a:pathLst>
                <a:path w="1608" h="2069">
                  <a:moveTo>
                    <a:pt x="1164" y="1"/>
                  </a:moveTo>
                  <a:cubicBezTo>
                    <a:pt x="1056" y="1"/>
                    <a:pt x="933" y="36"/>
                    <a:pt x="804" y="110"/>
                  </a:cubicBezTo>
                  <a:cubicBezTo>
                    <a:pt x="360" y="363"/>
                    <a:pt x="0" y="991"/>
                    <a:pt x="0" y="1498"/>
                  </a:cubicBezTo>
                  <a:cubicBezTo>
                    <a:pt x="0" y="1858"/>
                    <a:pt x="184" y="2069"/>
                    <a:pt x="447" y="2069"/>
                  </a:cubicBezTo>
                  <a:cubicBezTo>
                    <a:pt x="555" y="2069"/>
                    <a:pt x="676" y="2033"/>
                    <a:pt x="804" y="1957"/>
                  </a:cubicBezTo>
                  <a:cubicBezTo>
                    <a:pt x="1248" y="1703"/>
                    <a:pt x="1608" y="1075"/>
                    <a:pt x="1608" y="568"/>
                  </a:cubicBezTo>
                  <a:cubicBezTo>
                    <a:pt x="1608" y="208"/>
                    <a:pt x="1427" y="1"/>
                    <a:pt x="116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3" name="CustomShape 170"/>
            <p:cNvSpPr/>
            <p:nvPr/>
          </p:nvSpPr>
          <p:spPr>
            <a:xfrm>
              <a:off x="7317720" y="2736000"/>
              <a:ext cx="156240" cy="200160"/>
            </a:xfrm>
            <a:custGeom>
              <a:avLst/>
              <a:gdLst/>
              <a:ahLst/>
              <a:cxnLst/>
              <a:rect l="l" t="t" r="r" b="b"/>
              <a:pathLst>
                <a:path w="1650" h="2116">
                  <a:moveTo>
                    <a:pt x="1185" y="43"/>
                  </a:moveTo>
                  <a:cubicBezTo>
                    <a:pt x="1255" y="43"/>
                    <a:pt x="1318" y="64"/>
                    <a:pt x="1382" y="99"/>
                  </a:cubicBezTo>
                  <a:cubicBezTo>
                    <a:pt x="1523" y="184"/>
                    <a:pt x="1608" y="360"/>
                    <a:pt x="1608" y="593"/>
                  </a:cubicBezTo>
                  <a:cubicBezTo>
                    <a:pt x="1608" y="1100"/>
                    <a:pt x="1255" y="1714"/>
                    <a:pt x="811" y="1967"/>
                  </a:cubicBezTo>
                  <a:cubicBezTo>
                    <a:pt x="689" y="2039"/>
                    <a:pt x="570" y="2075"/>
                    <a:pt x="464" y="2075"/>
                  </a:cubicBezTo>
                  <a:cubicBezTo>
                    <a:pt x="392" y="2075"/>
                    <a:pt x="325" y="2058"/>
                    <a:pt x="268" y="2024"/>
                  </a:cubicBezTo>
                  <a:cubicBezTo>
                    <a:pt x="120" y="1939"/>
                    <a:pt x="43" y="1763"/>
                    <a:pt x="43" y="1523"/>
                  </a:cubicBezTo>
                  <a:cubicBezTo>
                    <a:pt x="43" y="1023"/>
                    <a:pt x="395" y="403"/>
                    <a:pt x="832" y="156"/>
                  </a:cubicBezTo>
                  <a:cubicBezTo>
                    <a:pt x="938" y="85"/>
                    <a:pt x="1058" y="50"/>
                    <a:pt x="1185" y="43"/>
                  </a:cubicBezTo>
                  <a:close/>
                  <a:moveTo>
                    <a:pt x="1186" y="1"/>
                  </a:moveTo>
                  <a:cubicBezTo>
                    <a:pt x="1072" y="1"/>
                    <a:pt x="944" y="39"/>
                    <a:pt x="811" y="114"/>
                  </a:cubicBezTo>
                  <a:cubicBezTo>
                    <a:pt x="360" y="381"/>
                    <a:pt x="0" y="1009"/>
                    <a:pt x="0" y="1523"/>
                  </a:cubicBezTo>
                  <a:cubicBezTo>
                    <a:pt x="0" y="1777"/>
                    <a:pt x="85" y="1975"/>
                    <a:pt x="247" y="2059"/>
                  </a:cubicBezTo>
                  <a:cubicBezTo>
                    <a:pt x="317" y="2101"/>
                    <a:pt x="388" y="2116"/>
                    <a:pt x="466" y="2116"/>
                  </a:cubicBezTo>
                  <a:cubicBezTo>
                    <a:pt x="599" y="2108"/>
                    <a:pt x="726" y="2073"/>
                    <a:pt x="839" y="2003"/>
                  </a:cubicBezTo>
                  <a:cubicBezTo>
                    <a:pt x="1290" y="1735"/>
                    <a:pt x="1650" y="1107"/>
                    <a:pt x="1650" y="593"/>
                  </a:cubicBezTo>
                  <a:cubicBezTo>
                    <a:pt x="1650" y="339"/>
                    <a:pt x="1565" y="149"/>
                    <a:pt x="1403" y="57"/>
                  </a:cubicBezTo>
                  <a:cubicBezTo>
                    <a:pt x="1339" y="19"/>
                    <a:pt x="1266" y="1"/>
                    <a:pt x="11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4" name="CustomShape 171"/>
            <p:cNvSpPr/>
            <p:nvPr/>
          </p:nvSpPr>
          <p:spPr>
            <a:xfrm>
              <a:off x="7363440" y="2817720"/>
              <a:ext cx="1091160" cy="1535400"/>
            </a:xfrm>
            <a:custGeom>
              <a:avLst/>
              <a:gdLst/>
              <a:ahLst/>
              <a:cxnLst/>
              <a:rect l="l" t="t" r="r" b="b"/>
              <a:pathLst>
                <a:path w="11449" h="16100">
                  <a:moveTo>
                    <a:pt x="582" y="0"/>
                  </a:moveTo>
                  <a:cubicBezTo>
                    <a:pt x="483" y="0"/>
                    <a:pt x="384" y="64"/>
                    <a:pt x="374" y="196"/>
                  </a:cubicBezTo>
                  <a:cubicBezTo>
                    <a:pt x="374" y="224"/>
                    <a:pt x="198" y="3523"/>
                    <a:pt x="135" y="6914"/>
                  </a:cubicBezTo>
                  <a:cubicBezTo>
                    <a:pt x="1" y="13851"/>
                    <a:pt x="438" y="14436"/>
                    <a:pt x="579" y="14626"/>
                  </a:cubicBezTo>
                  <a:cubicBezTo>
                    <a:pt x="1537" y="15902"/>
                    <a:pt x="3842" y="16099"/>
                    <a:pt x="5161" y="16099"/>
                  </a:cubicBezTo>
                  <a:lnTo>
                    <a:pt x="5196" y="16099"/>
                  </a:lnTo>
                  <a:cubicBezTo>
                    <a:pt x="7149" y="16099"/>
                    <a:pt x="9193" y="15676"/>
                    <a:pt x="10405" y="15028"/>
                  </a:cubicBezTo>
                  <a:cubicBezTo>
                    <a:pt x="11336" y="14527"/>
                    <a:pt x="11449" y="13886"/>
                    <a:pt x="11378" y="13442"/>
                  </a:cubicBezTo>
                  <a:cubicBezTo>
                    <a:pt x="11146" y="11954"/>
                    <a:pt x="8601" y="10432"/>
                    <a:pt x="5316" y="9811"/>
                  </a:cubicBezTo>
                  <a:cubicBezTo>
                    <a:pt x="5295" y="9806"/>
                    <a:pt x="5275" y="9804"/>
                    <a:pt x="5256" y="9804"/>
                  </a:cubicBezTo>
                  <a:cubicBezTo>
                    <a:pt x="5016" y="9804"/>
                    <a:pt x="4964" y="10194"/>
                    <a:pt x="5238" y="10227"/>
                  </a:cubicBezTo>
                  <a:cubicBezTo>
                    <a:pt x="6796" y="10523"/>
                    <a:pt x="8241" y="11038"/>
                    <a:pt x="9306" y="11679"/>
                  </a:cubicBezTo>
                  <a:cubicBezTo>
                    <a:pt x="10271" y="12264"/>
                    <a:pt x="10871" y="12934"/>
                    <a:pt x="10962" y="13505"/>
                  </a:cubicBezTo>
                  <a:cubicBezTo>
                    <a:pt x="11033" y="13956"/>
                    <a:pt x="10779" y="14344"/>
                    <a:pt x="10201" y="14654"/>
                  </a:cubicBezTo>
                  <a:cubicBezTo>
                    <a:pt x="9031" y="15280"/>
                    <a:pt x="7032" y="15676"/>
                    <a:pt x="5159" y="15676"/>
                  </a:cubicBezTo>
                  <a:cubicBezTo>
                    <a:pt x="3321" y="15676"/>
                    <a:pt x="1605" y="15294"/>
                    <a:pt x="917" y="14372"/>
                  </a:cubicBezTo>
                  <a:cubicBezTo>
                    <a:pt x="769" y="14175"/>
                    <a:pt x="438" y="13054"/>
                    <a:pt x="557" y="6928"/>
                  </a:cubicBezTo>
                  <a:cubicBezTo>
                    <a:pt x="621" y="3537"/>
                    <a:pt x="797" y="252"/>
                    <a:pt x="797" y="217"/>
                  </a:cubicBezTo>
                  <a:cubicBezTo>
                    <a:pt x="797" y="74"/>
                    <a:pt x="689" y="0"/>
                    <a:pt x="58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5" name="CustomShape 172"/>
            <p:cNvSpPr/>
            <p:nvPr/>
          </p:nvSpPr>
          <p:spPr>
            <a:xfrm>
              <a:off x="7360920" y="2814840"/>
              <a:ext cx="1095840" cy="1540080"/>
            </a:xfrm>
            <a:custGeom>
              <a:avLst/>
              <a:gdLst/>
              <a:ahLst/>
              <a:cxnLst/>
              <a:rect l="l" t="t" r="r" b="b"/>
              <a:pathLst>
                <a:path w="11491" h="16151">
                  <a:moveTo>
                    <a:pt x="621" y="43"/>
                  </a:moveTo>
                  <a:cubicBezTo>
                    <a:pt x="719" y="50"/>
                    <a:pt x="797" y="134"/>
                    <a:pt x="797" y="240"/>
                  </a:cubicBezTo>
                  <a:cubicBezTo>
                    <a:pt x="790" y="268"/>
                    <a:pt x="621" y="3539"/>
                    <a:pt x="557" y="6951"/>
                  </a:cubicBezTo>
                  <a:cubicBezTo>
                    <a:pt x="437" y="13084"/>
                    <a:pt x="769" y="14212"/>
                    <a:pt x="924" y="14409"/>
                  </a:cubicBezTo>
                  <a:cubicBezTo>
                    <a:pt x="1615" y="15340"/>
                    <a:pt x="3335" y="15720"/>
                    <a:pt x="5182" y="15720"/>
                  </a:cubicBezTo>
                  <a:cubicBezTo>
                    <a:pt x="7057" y="15720"/>
                    <a:pt x="9059" y="15326"/>
                    <a:pt x="10236" y="14691"/>
                  </a:cubicBezTo>
                  <a:cubicBezTo>
                    <a:pt x="10814" y="14381"/>
                    <a:pt x="11075" y="13986"/>
                    <a:pt x="10997" y="13528"/>
                  </a:cubicBezTo>
                  <a:cubicBezTo>
                    <a:pt x="10913" y="12943"/>
                    <a:pt x="10306" y="12273"/>
                    <a:pt x="9334" y="11688"/>
                  </a:cubicBezTo>
                  <a:cubicBezTo>
                    <a:pt x="8269" y="11040"/>
                    <a:pt x="6824" y="10525"/>
                    <a:pt x="5259" y="10229"/>
                  </a:cubicBezTo>
                  <a:cubicBezTo>
                    <a:pt x="5161" y="10208"/>
                    <a:pt x="5090" y="10109"/>
                    <a:pt x="5111" y="10010"/>
                  </a:cubicBezTo>
                  <a:cubicBezTo>
                    <a:pt x="5118" y="9961"/>
                    <a:pt x="5146" y="9912"/>
                    <a:pt x="5189" y="9884"/>
                  </a:cubicBezTo>
                  <a:cubicBezTo>
                    <a:pt x="5221" y="9862"/>
                    <a:pt x="5257" y="9853"/>
                    <a:pt x="5295" y="9853"/>
                  </a:cubicBezTo>
                  <a:cubicBezTo>
                    <a:pt x="5306" y="9853"/>
                    <a:pt x="5318" y="9854"/>
                    <a:pt x="5330" y="9855"/>
                  </a:cubicBezTo>
                  <a:cubicBezTo>
                    <a:pt x="8608" y="10476"/>
                    <a:pt x="11145" y="11991"/>
                    <a:pt x="11378" y="13472"/>
                  </a:cubicBezTo>
                  <a:cubicBezTo>
                    <a:pt x="11441" y="13909"/>
                    <a:pt x="11336" y="14536"/>
                    <a:pt x="10412" y="15030"/>
                  </a:cubicBezTo>
                  <a:cubicBezTo>
                    <a:pt x="9207" y="15678"/>
                    <a:pt x="7163" y="16101"/>
                    <a:pt x="5175" y="16108"/>
                  </a:cubicBezTo>
                  <a:cubicBezTo>
                    <a:pt x="3878" y="16108"/>
                    <a:pt x="1565" y="15918"/>
                    <a:pt x="621" y="14642"/>
                  </a:cubicBezTo>
                  <a:cubicBezTo>
                    <a:pt x="480" y="14452"/>
                    <a:pt x="43" y="13866"/>
                    <a:pt x="177" y="6944"/>
                  </a:cubicBezTo>
                  <a:cubicBezTo>
                    <a:pt x="240" y="3525"/>
                    <a:pt x="416" y="254"/>
                    <a:pt x="416" y="219"/>
                  </a:cubicBezTo>
                  <a:cubicBezTo>
                    <a:pt x="423" y="120"/>
                    <a:pt x="508" y="43"/>
                    <a:pt x="607" y="43"/>
                  </a:cubicBezTo>
                  <a:close/>
                  <a:moveTo>
                    <a:pt x="621" y="1"/>
                  </a:moveTo>
                  <a:cubicBezTo>
                    <a:pt x="557" y="1"/>
                    <a:pt x="494" y="22"/>
                    <a:pt x="452" y="64"/>
                  </a:cubicBezTo>
                  <a:cubicBezTo>
                    <a:pt x="402" y="99"/>
                    <a:pt x="374" y="163"/>
                    <a:pt x="374" y="226"/>
                  </a:cubicBezTo>
                  <a:cubicBezTo>
                    <a:pt x="374" y="254"/>
                    <a:pt x="198" y="3525"/>
                    <a:pt x="134" y="6944"/>
                  </a:cubicBezTo>
                  <a:cubicBezTo>
                    <a:pt x="0" y="13888"/>
                    <a:pt x="437" y="14473"/>
                    <a:pt x="586" y="14670"/>
                  </a:cubicBezTo>
                  <a:cubicBezTo>
                    <a:pt x="1544" y="15960"/>
                    <a:pt x="3878" y="16150"/>
                    <a:pt x="5182" y="16150"/>
                  </a:cubicBezTo>
                  <a:lnTo>
                    <a:pt x="5217" y="16150"/>
                  </a:lnTo>
                  <a:cubicBezTo>
                    <a:pt x="7170" y="16143"/>
                    <a:pt x="9221" y="15720"/>
                    <a:pt x="10433" y="15072"/>
                  </a:cubicBezTo>
                  <a:cubicBezTo>
                    <a:pt x="11371" y="14571"/>
                    <a:pt x="11491" y="13923"/>
                    <a:pt x="11420" y="13465"/>
                  </a:cubicBezTo>
                  <a:cubicBezTo>
                    <a:pt x="11188" y="11970"/>
                    <a:pt x="8629" y="10433"/>
                    <a:pt x="5337" y="9820"/>
                  </a:cubicBezTo>
                  <a:cubicBezTo>
                    <a:pt x="5323" y="9818"/>
                    <a:pt x="5309" y="9817"/>
                    <a:pt x="5295" y="9817"/>
                  </a:cubicBezTo>
                  <a:cubicBezTo>
                    <a:pt x="5185" y="9817"/>
                    <a:pt x="5088" y="9891"/>
                    <a:pt x="5069" y="10003"/>
                  </a:cubicBezTo>
                  <a:cubicBezTo>
                    <a:pt x="5041" y="10130"/>
                    <a:pt x="5125" y="10257"/>
                    <a:pt x="5252" y="10278"/>
                  </a:cubicBezTo>
                  <a:cubicBezTo>
                    <a:pt x="6810" y="10567"/>
                    <a:pt x="8255" y="11082"/>
                    <a:pt x="9313" y="11730"/>
                  </a:cubicBezTo>
                  <a:cubicBezTo>
                    <a:pt x="10271" y="12309"/>
                    <a:pt x="10870" y="12971"/>
                    <a:pt x="10955" y="13535"/>
                  </a:cubicBezTo>
                  <a:cubicBezTo>
                    <a:pt x="11026" y="13979"/>
                    <a:pt x="10772" y="14360"/>
                    <a:pt x="10208" y="14663"/>
                  </a:cubicBezTo>
                  <a:cubicBezTo>
                    <a:pt x="9040" y="15290"/>
                    <a:pt x="7045" y="15686"/>
                    <a:pt x="5178" y="15686"/>
                  </a:cubicBezTo>
                  <a:cubicBezTo>
                    <a:pt x="3349" y="15686"/>
                    <a:pt x="1643" y="15306"/>
                    <a:pt x="959" y="14388"/>
                  </a:cubicBezTo>
                  <a:cubicBezTo>
                    <a:pt x="811" y="14191"/>
                    <a:pt x="480" y="13077"/>
                    <a:pt x="600" y="6958"/>
                  </a:cubicBezTo>
                  <a:cubicBezTo>
                    <a:pt x="663" y="3546"/>
                    <a:pt x="839" y="282"/>
                    <a:pt x="839" y="247"/>
                  </a:cubicBezTo>
                  <a:cubicBezTo>
                    <a:pt x="839" y="184"/>
                    <a:pt x="818" y="127"/>
                    <a:pt x="776" y="78"/>
                  </a:cubicBezTo>
                  <a:cubicBezTo>
                    <a:pt x="741" y="36"/>
                    <a:pt x="677" y="8"/>
                    <a:pt x="621" y="1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6" name="CustomShape 173"/>
            <p:cNvSpPr/>
            <p:nvPr/>
          </p:nvSpPr>
          <p:spPr>
            <a:xfrm>
              <a:off x="7350120" y="2730240"/>
              <a:ext cx="136080" cy="175320"/>
            </a:xfrm>
            <a:custGeom>
              <a:avLst/>
              <a:gdLst/>
              <a:ahLst/>
              <a:cxnLst/>
              <a:rect l="l" t="t" r="r" b="b"/>
              <a:pathLst>
                <a:path w="1439" h="1848">
                  <a:moveTo>
                    <a:pt x="1023" y="141"/>
                  </a:moveTo>
                  <a:cubicBezTo>
                    <a:pt x="1199" y="254"/>
                    <a:pt x="1213" y="261"/>
                    <a:pt x="1220" y="275"/>
                  </a:cubicBezTo>
                  <a:cubicBezTo>
                    <a:pt x="1255" y="367"/>
                    <a:pt x="1277" y="466"/>
                    <a:pt x="1291" y="564"/>
                  </a:cubicBezTo>
                  <a:lnTo>
                    <a:pt x="1291" y="628"/>
                  </a:lnTo>
                  <a:cubicBezTo>
                    <a:pt x="1291" y="649"/>
                    <a:pt x="1284" y="677"/>
                    <a:pt x="1284" y="691"/>
                  </a:cubicBezTo>
                  <a:cubicBezTo>
                    <a:pt x="1199" y="994"/>
                    <a:pt x="1192" y="1008"/>
                    <a:pt x="1185" y="1022"/>
                  </a:cubicBezTo>
                  <a:cubicBezTo>
                    <a:pt x="1164" y="1072"/>
                    <a:pt x="1157" y="1086"/>
                    <a:pt x="1150" y="1107"/>
                  </a:cubicBezTo>
                  <a:cubicBezTo>
                    <a:pt x="1114" y="1163"/>
                    <a:pt x="1093" y="1192"/>
                    <a:pt x="1079" y="1220"/>
                  </a:cubicBezTo>
                  <a:cubicBezTo>
                    <a:pt x="1058" y="1255"/>
                    <a:pt x="1037" y="1283"/>
                    <a:pt x="1016" y="1312"/>
                  </a:cubicBezTo>
                  <a:lnTo>
                    <a:pt x="988" y="1347"/>
                  </a:lnTo>
                  <a:cubicBezTo>
                    <a:pt x="966" y="1375"/>
                    <a:pt x="945" y="1396"/>
                    <a:pt x="931" y="1410"/>
                  </a:cubicBezTo>
                  <a:cubicBezTo>
                    <a:pt x="917" y="1424"/>
                    <a:pt x="896" y="1445"/>
                    <a:pt x="882" y="1460"/>
                  </a:cubicBezTo>
                  <a:cubicBezTo>
                    <a:pt x="854" y="1488"/>
                    <a:pt x="840" y="1502"/>
                    <a:pt x="818" y="1516"/>
                  </a:cubicBezTo>
                  <a:cubicBezTo>
                    <a:pt x="804" y="1530"/>
                    <a:pt x="783" y="1544"/>
                    <a:pt x="762" y="1558"/>
                  </a:cubicBezTo>
                  <a:cubicBezTo>
                    <a:pt x="734" y="1579"/>
                    <a:pt x="713" y="1593"/>
                    <a:pt x="699" y="1601"/>
                  </a:cubicBezTo>
                  <a:cubicBezTo>
                    <a:pt x="677" y="1615"/>
                    <a:pt x="656" y="1622"/>
                    <a:pt x="635" y="1636"/>
                  </a:cubicBezTo>
                  <a:cubicBezTo>
                    <a:pt x="565" y="1657"/>
                    <a:pt x="487" y="1678"/>
                    <a:pt x="409" y="1685"/>
                  </a:cubicBezTo>
                  <a:lnTo>
                    <a:pt x="367" y="1678"/>
                  </a:lnTo>
                  <a:cubicBezTo>
                    <a:pt x="92" y="1304"/>
                    <a:pt x="92" y="1283"/>
                    <a:pt x="92" y="1262"/>
                  </a:cubicBezTo>
                  <a:lnTo>
                    <a:pt x="92" y="1213"/>
                  </a:lnTo>
                  <a:cubicBezTo>
                    <a:pt x="99" y="1142"/>
                    <a:pt x="113" y="1079"/>
                    <a:pt x="128" y="1015"/>
                  </a:cubicBezTo>
                  <a:cubicBezTo>
                    <a:pt x="142" y="959"/>
                    <a:pt x="142" y="945"/>
                    <a:pt x="149" y="924"/>
                  </a:cubicBezTo>
                  <a:cubicBezTo>
                    <a:pt x="177" y="860"/>
                    <a:pt x="184" y="846"/>
                    <a:pt x="191" y="825"/>
                  </a:cubicBezTo>
                  <a:cubicBezTo>
                    <a:pt x="205" y="790"/>
                    <a:pt x="212" y="776"/>
                    <a:pt x="219" y="755"/>
                  </a:cubicBezTo>
                  <a:cubicBezTo>
                    <a:pt x="240" y="719"/>
                    <a:pt x="247" y="698"/>
                    <a:pt x="261" y="684"/>
                  </a:cubicBezTo>
                  <a:cubicBezTo>
                    <a:pt x="332" y="578"/>
                    <a:pt x="409" y="480"/>
                    <a:pt x="487" y="381"/>
                  </a:cubicBezTo>
                  <a:cubicBezTo>
                    <a:pt x="522" y="346"/>
                    <a:pt x="536" y="339"/>
                    <a:pt x="543" y="325"/>
                  </a:cubicBezTo>
                  <a:cubicBezTo>
                    <a:pt x="579" y="296"/>
                    <a:pt x="593" y="289"/>
                    <a:pt x="607" y="275"/>
                  </a:cubicBezTo>
                  <a:cubicBezTo>
                    <a:pt x="635" y="261"/>
                    <a:pt x="663" y="240"/>
                    <a:pt x="691" y="226"/>
                  </a:cubicBezTo>
                  <a:cubicBezTo>
                    <a:pt x="706" y="212"/>
                    <a:pt x="727" y="205"/>
                    <a:pt x="748" y="198"/>
                  </a:cubicBezTo>
                  <a:lnTo>
                    <a:pt x="804" y="170"/>
                  </a:lnTo>
                  <a:cubicBezTo>
                    <a:pt x="825" y="162"/>
                    <a:pt x="847" y="155"/>
                    <a:pt x="868" y="148"/>
                  </a:cubicBezTo>
                  <a:lnTo>
                    <a:pt x="917" y="141"/>
                  </a:lnTo>
                  <a:close/>
                  <a:moveTo>
                    <a:pt x="980" y="0"/>
                  </a:moveTo>
                  <a:cubicBezTo>
                    <a:pt x="959" y="0"/>
                    <a:pt x="945" y="7"/>
                    <a:pt x="931" y="14"/>
                  </a:cubicBezTo>
                  <a:cubicBezTo>
                    <a:pt x="896" y="21"/>
                    <a:pt x="861" y="29"/>
                    <a:pt x="825" y="43"/>
                  </a:cubicBezTo>
                  <a:cubicBezTo>
                    <a:pt x="811" y="50"/>
                    <a:pt x="797" y="57"/>
                    <a:pt x="776" y="64"/>
                  </a:cubicBezTo>
                  <a:cubicBezTo>
                    <a:pt x="748" y="78"/>
                    <a:pt x="734" y="85"/>
                    <a:pt x="720" y="99"/>
                  </a:cubicBezTo>
                  <a:cubicBezTo>
                    <a:pt x="706" y="106"/>
                    <a:pt x="670" y="127"/>
                    <a:pt x="642" y="141"/>
                  </a:cubicBezTo>
                  <a:cubicBezTo>
                    <a:pt x="607" y="177"/>
                    <a:pt x="586" y="184"/>
                    <a:pt x="572" y="198"/>
                  </a:cubicBezTo>
                  <a:lnTo>
                    <a:pt x="501" y="254"/>
                  </a:lnTo>
                  <a:lnTo>
                    <a:pt x="438" y="325"/>
                  </a:lnTo>
                  <a:cubicBezTo>
                    <a:pt x="395" y="367"/>
                    <a:pt x="388" y="381"/>
                    <a:pt x="374" y="395"/>
                  </a:cubicBezTo>
                  <a:lnTo>
                    <a:pt x="346" y="430"/>
                  </a:lnTo>
                  <a:lnTo>
                    <a:pt x="318" y="466"/>
                  </a:lnTo>
                  <a:lnTo>
                    <a:pt x="290" y="508"/>
                  </a:lnTo>
                  <a:lnTo>
                    <a:pt x="261" y="550"/>
                  </a:lnTo>
                  <a:cubicBezTo>
                    <a:pt x="254" y="564"/>
                    <a:pt x="247" y="571"/>
                    <a:pt x="240" y="585"/>
                  </a:cubicBezTo>
                  <a:cubicBezTo>
                    <a:pt x="226" y="600"/>
                    <a:pt x="219" y="614"/>
                    <a:pt x="212" y="628"/>
                  </a:cubicBezTo>
                  <a:cubicBezTo>
                    <a:pt x="191" y="670"/>
                    <a:pt x="177" y="691"/>
                    <a:pt x="170" y="712"/>
                  </a:cubicBezTo>
                  <a:cubicBezTo>
                    <a:pt x="142" y="755"/>
                    <a:pt x="135" y="776"/>
                    <a:pt x="128" y="790"/>
                  </a:cubicBezTo>
                  <a:cubicBezTo>
                    <a:pt x="106" y="839"/>
                    <a:pt x="99" y="860"/>
                    <a:pt x="92" y="882"/>
                  </a:cubicBezTo>
                  <a:cubicBezTo>
                    <a:pt x="71" y="938"/>
                    <a:pt x="64" y="959"/>
                    <a:pt x="57" y="980"/>
                  </a:cubicBezTo>
                  <a:cubicBezTo>
                    <a:pt x="43" y="1022"/>
                    <a:pt x="36" y="1051"/>
                    <a:pt x="29" y="1072"/>
                  </a:cubicBezTo>
                  <a:cubicBezTo>
                    <a:pt x="29" y="1093"/>
                    <a:pt x="22" y="1114"/>
                    <a:pt x="22" y="1135"/>
                  </a:cubicBezTo>
                  <a:cubicBezTo>
                    <a:pt x="15" y="1156"/>
                    <a:pt x="15" y="1178"/>
                    <a:pt x="8" y="1199"/>
                  </a:cubicBezTo>
                  <a:cubicBezTo>
                    <a:pt x="8" y="1227"/>
                    <a:pt x="1" y="1255"/>
                    <a:pt x="1" y="1283"/>
                  </a:cubicBezTo>
                  <a:cubicBezTo>
                    <a:pt x="1" y="1319"/>
                    <a:pt x="1" y="1361"/>
                    <a:pt x="1" y="1396"/>
                  </a:cubicBezTo>
                  <a:cubicBezTo>
                    <a:pt x="1" y="1417"/>
                    <a:pt x="8" y="1445"/>
                    <a:pt x="8" y="1467"/>
                  </a:cubicBezTo>
                  <a:cubicBezTo>
                    <a:pt x="15" y="1488"/>
                    <a:pt x="15" y="1509"/>
                    <a:pt x="22" y="1537"/>
                  </a:cubicBezTo>
                  <a:cubicBezTo>
                    <a:pt x="29" y="1551"/>
                    <a:pt x="36" y="1572"/>
                    <a:pt x="43" y="1593"/>
                  </a:cubicBezTo>
                  <a:cubicBezTo>
                    <a:pt x="50" y="1615"/>
                    <a:pt x="57" y="1629"/>
                    <a:pt x="64" y="1650"/>
                  </a:cubicBezTo>
                  <a:cubicBezTo>
                    <a:pt x="78" y="1664"/>
                    <a:pt x="85" y="1678"/>
                    <a:pt x="99" y="1699"/>
                  </a:cubicBezTo>
                  <a:cubicBezTo>
                    <a:pt x="106" y="1713"/>
                    <a:pt x="120" y="1727"/>
                    <a:pt x="135" y="1742"/>
                  </a:cubicBezTo>
                  <a:cubicBezTo>
                    <a:pt x="149" y="1756"/>
                    <a:pt x="163" y="1770"/>
                    <a:pt x="177" y="1784"/>
                  </a:cubicBezTo>
                  <a:cubicBezTo>
                    <a:pt x="247" y="1812"/>
                    <a:pt x="311" y="1833"/>
                    <a:pt x="381" y="1847"/>
                  </a:cubicBezTo>
                  <a:cubicBezTo>
                    <a:pt x="417" y="1847"/>
                    <a:pt x="445" y="1847"/>
                    <a:pt x="473" y="1840"/>
                  </a:cubicBezTo>
                  <a:cubicBezTo>
                    <a:pt x="494" y="1840"/>
                    <a:pt x="515" y="1833"/>
                    <a:pt x="529" y="1833"/>
                  </a:cubicBezTo>
                  <a:cubicBezTo>
                    <a:pt x="543" y="1826"/>
                    <a:pt x="572" y="1819"/>
                    <a:pt x="593" y="1812"/>
                  </a:cubicBezTo>
                  <a:cubicBezTo>
                    <a:pt x="607" y="1805"/>
                    <a:pt x="635" y="1798"/>
                    <a:pt x="656" y="1784"/>
                  </a:cubicBezTo>
                  <a:cubicBezTo>
                    <a:pt x="670" y="1777"/>
                    <a:pt x="706" y="1763"/>
                    <a:pt x="720" y="1749"/>
                  </a:cubicBezTo>
                  <a:cubicBezTo>
                    <a:pt x="741" y="1742"/>
                    <a:pt x="769" y="1720"/>
                    <a:pt x="790" y="1706"/>
                  </a:cubicBezTo>
                  <a:cubicBezTo>
                    <a:pt x="811" y="1692"/>
                    <a:pt x="840" y="1671"/>
                    <a:pt x="861" y="1657"/>
                  </a:cubicBezTo>
                  <a:cubicBezTo>
                    <a:pt x="875" y="1643"/>
                    <a:pt x="910" y="1615"/>
                    <a:pt x="931" y="1593"/>
                  </a:cubicBezTo>
                  <a:cubicBezTo>
                    <a:pt x="952" y="1579"/>
                    <a:pt x="980" y="1551"/>
                    <a:pt x="995" y="1530"/>
                  </a:cubicBezTo>
                  <a:cubicBezTo>
                    <a:pt x="1023" y="1502"/>
                    <a:pt x="1044" y="1481"/>
                    <a:pt x="1058" y="1460"/>
                  </a:cubicBezTo>
                  <a:cubicBezTo>
                    <a:pt x="1150" y="1347"/>
                    <a:pt x="1164" y="1326"/>
                    <a:pt x="1178" y="1297"/>
                  </a:cubicBezTo>
                  <a:cubicBezTo>
                    <a:pt x="1192" y="1276"/>
                    <a:pt x="1213" y="1248"/>
                    <a:pt x="1227" y="1227"/>
                  </a:cubicBezTo>
                  <a:cubicBezTo>
                    <a:pt x="1270" y="1135"/>
                    <a:pt x="1284" y="1121"/>
                    <a:pt x="1291" y="1100"/>
                  </a:cubicBezTo>
                  <a:cubicBezTo>
                    <a:pt x="1319" y="1044"/>
                    <a:pt x="1326" y="1022"/>
                    <a:pt x="1333" y="1001"/>
                  </a:cubicBezTo>
                  <a:cubicBezTo>
                    <a:pt x="1354" y="952"/>
                    <a:pt x="1361" y="938"/>
                    <a:pt x="1361" y="924"/>
                  </a:cubicBezTo>
                  <a:lnTo>
                    <a:pt x="1382" y="874"/>
                  </a:lnTo>
                  <a:cubicBezTo>
                    <a:pt x="1382" y="860"/>
                    <a:pt x="1389" y="846"/>
                    <a:pt x="1389" y="832"/>
                  </a:cubicBezTo>
                  <a:cubicBezTo>
                    <a:pt x="1418" y="741"/>
                    <a:pt x="1418" y="719"/>
                    <a:pt x="1425" y="705"/>
                  </a:cubicBezTo>
                  <a:cubicBezTo>
                    <a:pt x="1432" y="642"/>
                    <a:pt x="1439" y="578"/>
                    <a:pt x="1439" y="515"/>
                  </a:cubicBezTo>
                  <a:cubicBezTo>
                    <a:pt x="1439" y="459"/>
                    <a:pt x="1439" y="437"/>
                    <a:pt x="1432" y="409"/>
                  </a:cubicBezTo>
                  <a:cubicBezTo>
                    <a:pt x="1432" y="388"/>
                    <a:pt x="1425" y="367"/>
                    <a:pt x="1418" y="339"/>
                  </a:cubicBezTo>
                  <a:cubicBezTo>
                    <a:pt x="1418" y="318"/>
                    <a:pt x="1410" y="289"/>
                    <a:pt x="1403" y="268"/>
                  </a:cubicBezTo>
                  <a:cubicBezTo>
                    <a:pt x="1396" y="247"/>
                    <a:pt x="1382" y="226"/>
                    <a:pt x="1375" y="205"/>
                  </a:cubicBezTo>
                  <a:cubicBezTo>
                    <a:pt x="1270" y="78"/>
                    <a:pt x="1255" y="71"/>
                    <a:pt x="1241" y="64"/>
                  </a:cubicBezTo>
                  <a:cubicBezTo>
                    <a:pt x="1234" y="50"/>
                    <a:pt x="1220" y="43"/>
                    <a:pt x="1199" y="36"/>
                  </a:cubicBezTo>
                  <a:cubicBezTo>
                    <a:pt x="1171" y="21"/>
                    <a:pt x="1143" y="14"/>
                    <a:pt x="1114" y="7"/>
                  </a:cubicBezTo>
                  <a:cubicBezTo>
                    <a:pt x="1086" y="7"/>
                    <a:pt x="1058" y="0"/>
                    <a:pt x="10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7" name="CustomShape 174"/>
            <p:cNvSpPr/>
            <p:nvPr/>
          </p:nvSpPr>
          <p:spPr>
            <a:xfrm>
              <a:off x="7348320" y="2728800"/>
              <a:ext cx="140760" cy="178920"/>
            </a:xfrm>
            <a:custGeom>
              <a:avLst/>
              <a:gdLst/>
              <a:ahLst/>
              <a:cxnLst/>
              <a:rect l="l" t="t" r="r" b="b"/>
              <a:pathLst>
                <a:path w="1488" h="1890">
                  <a:moveTo>
                    <a:pt x="143" y="1377"/>
                  </a:moveTo>
                  <a:cubicBezTo>
                    <a:pt x="144" y="1384"/>
                    <a:pt x="146" y="1390"/>
                    <a:pt x="149" y="1396"/>
                  </a:cubicBezTo>
                  <a:cubicBezTo>
                    <a:pt x="155" y="1403"/>
                    <a:pt x="162" y="1409"/>
                    <a:pt x="168" y="1415"/>
                  </a:cubicBezTo>
                  <a:lnTo>
                    <a:pt x="168" y="1415"/>
                  </a:lnTo>
                  <a:cubicBezTo>
                    <a:pt x="159" y="1401"/>
                    <a:pt x="150" y="1388"/>
                    <a:pt x="143" y="1377"/>
                  </a:cubicBezTo>
                  <a:close/>
                  <a:moveTo>
                    <a:pt x="997" y="136"/>
                  </a:moveTo>
                  <a:cubicBezTo>
                    <a:pt x="979" y="136"/>
                    <a:pt x="959" y="138"/>
                    <a:pt x="938" y="141"/>
                  </a:cubicBezTo>
                  <a:cubicBezTo>
                    <a:pt x="924" y="141"/>
                    <a:pt x="903" y="141"/>
                    <a:pt x="889" y="148"/>
                  </a:cubicBezTo>
                  <a:cubicBezTo>
                    <a:pt x="861" y="148"/>
                    <a:pt x="839" y="155"/>
                    <a:pt x="818" y="169"/>
                  </a:cubicBezTo>
                  <a:cubicBezTo>
                    <a:pt x="804" y="169"/>
                    <a:pt x="790" y="176"/>
                    <a:pt x="762" y="191"/>
                  </a:cubicBezTo>
                  <a:lnTo>
                    <a:pt x="705" y="219"/>
                  </a:lnTo>
                  <a:cubicBezTo>
                    <a:pt x="677" y="233"/>
                    <a:pt x="656" y="247"/>
                    <a:pt x="261" y="684"/>
                  </a:cubicBezTo>
                  <a:cubicBezTo>
                    <a:pt x="254" y="705"/>
                    <a:pt x="240" y="719"/>
                    <a:pt x="226" y="762"/>
                  </a:cubicBezTo>
                  <a:cubicBezTo>
                    <a:pt x="212" y="776"/>
                    <a:pt x="205" y="797"/>
                    <a:pt x="191" y="832"/>
                  </a:cubicBezTo>
                  <a:cubicBezTo>
                    <a:pt x="184" y="846"/>
                    <a:pt x="177" y="867"/>
                    <a:pt x="156" y="931"/>
                  </a:cubicBezTo>
                  <a:cubicBezTo>
                    <a:pt x="149" y="952"/>
                    <a:pt x="141" y="973"/>
                    <a:pt x="127" y="1022"/>
                  </a:cubicBezTo>
                  <a:cubicBezTo>
                    <a:pt x="113" y="1072"/>
                    <a:pt x="99" y="1128"/>
                    <a:pt x="99" y="1185"/>
                  </a:cubicBezTo>
                  <a:cubicBezTo>
                    <a:pt x="92" y="1199"/>
                    <a:pt x="92" y="1213"/>
                    <a:pt x="92" y="1276"/>
                  </a:cubicBezTo>
                  <a:cubicBezTo>
                    <a:pt x="92" y="1288"/>
                    <a:pt x="92" y="1300"/>
                    <a:pt x="143" y="1377"/>
                  </a:cubicBezTo>
                  <a:lnTo>
                    <a:pt x="143" y="1377"/>
                  </a:lnTo>
                  <a:cubicBezTo>
                    <a:pt x="141" y="1368"/>
                    <a:pt x="141" y="1356"/>
                    <a:pt x="141" y="1340"/>
                  </a:cubicBezTo>
                  <a:cubicBezTo>
                    <a:pt x="134" y="1255"/>
                    <a:pt x="141" y="1170"/>
                    <a:pt x="156" y="1093"/>
                  </a:cubicBezTo>
                  <a:cubicBezTo>
                    <a:pt x="156" y="1072"/>
                    <a:pt x="163" y="1051"/>
                    <a:pt x="177" y="1001"/>
                  </a:cubicBezTo>
                  <a:cubicBezTo>
                    <a:pt x="184" y="980"/>
                    <a:pt x="191" y="966"/>
                    <a:pt x="212" y="896"/>
                  </a:cubicBezTo>
                  <a:cubicBezTo>
                    <a:pt x="219" y="881"/>
                    <a:pt x="226" y="867"/>
                    <a:pt x="240" y="825"/>
                  </a:cubicBezTo>
                  <a:lnTo>
                    <a:pt x="275" y="762"/>
                  </a:lnTo>
                  <a:cubicBezTo>
                    <a:pt x="282" y="740"/>
                    <a:pt x="290" y="719"/>
                    <a:pt x="663" y="296"/>
                  </a:cubicBezTo>
                  <a:cubicBezTo>
                    <a:pt x="684" y="282"/>
                    <a:pt x="705" y="268"/>
                    <a:pt x="720" y="254"/>
                  </a:cubicBezTo>
                  <a:cubicBezTo>
                    <a:pt x="741" y="247"/>
                    <a:pt x="762" y="233"/>
                    <a:pt x="776" y="226"/>
                  </a:cubicBezTo>
                  <a:lnTo>
                    <a:pt x="839" y="212"/>
                  </a:lnTo>
                  <a:cubicBezTo>
                    <a:pt x="875" y="198"/>
                    <a:pt x="910" y="191"/>
                    <a:pt x="952" y="184"/>
                  </a:cubicBezTo>
                  <a:cubicBezTo>
                    <a:pt x="1023" y="198"/>
                    <a:pt x="1093" y="219"/>
                    <a:pt x="1157" y="247"/>
                  </a:cubicBezTo>
                  <a:cubicBezTo>
                    <a:pt x="1171" y="254"/>
                    <a:pt x="1178" y="261"/>
                    <a:pt x="1291" y="585"/>
                  </a:cubicBezTo>
                  <a:lnTo>
                    <a:pt x="1291" y="670"/>
                  </a:lnTo>
                  <a:cubicBezTo>
                    <a:pt x="1283" y="684"/>
                    <a:pt x="1283" y="698"/>
                    <a:pt x="1276" y="747"/>
                  </a:cubicBezTo>
                  <a:cubicBezTo>
                    <a:pt x="1276" y="762"/>
                    <a:pt x="1269" y="769"/>
                    <a:pt x="1241" y="888"/>
                  </a:cubicBezTo>
                  <a:cubicBezTo>
                    <a:pt x="1241" y="903"/>
                    <a:pt x="1234" y="917"/>
                    <a:pt x="1206" y="994"/>
                  </a:cubicBezTo>
                  <a:cubicBezTo>
                    <a:pt x="1199" y="1008"/>
                    <a:pt x="1192" y="1029"/>
                    <a:pt x="1171" y="1072"/>
                  </a:cubicBezTo>
                  <a:lnTo>
                    <a:pt x="1128" y="1149"/>
                  </a:lnTo>
                  <a:cubicBezTo>
                    <a:pt x="1114" y="1177"/>
                    <a:pt x="1093" y="1213"/>
                    <a:pt x="1072" y="1234"/>
                  </a:cubicBezTo>
                  <a:cubicBezTo>
                    <a:pt x="1058" y="1262"/>
                    <a:pt x="1037" y="1290"/>
                    <a:pt x="980" y="1361"/>
                  </a:cubicBezTo>
                  <a:cubicBezTo>
                    <a:pt x="966" y="1382"/>
                    <a:pt x="938" y="1410"/>
                    <a:pt x="924" y="1424"/>
                  </a:cubicBezTo>
                  <a:cubicBezTo>
                    <a:pt x="910" y="1438"/>
                    <a:pt x="889" y="1459"/>
                    <a:pt x="875" y="1474"/>
                  </a:cubicBezTo>
                  <a:cubicBezTo>
                    <a:pt x="861" y="1488"/>
                    <a:pt x="839" y="1502"/>
                    <a:pt x="818" y="1523"/>
                  </a:cubicBezTo>
                  <a:cubicBezTo>
                    <a:pt x="797" y="1537"/>
                    <a:pt x="776" y="1551"/>
                    <a:pt x="755" y="1565"/>
                  </a:cubicBezTo>
                  <a:cubicBezTo>
                    <a:pt x="741" y="1579"/>
                    <a:pt x="720" y="1593"/>
                    <a:pt x="705" y="1600"/>
                  </a:cubicBezTo>
                  <a:cubicBezTo>
                    <a:pt x="649" y="1629"/>
                    <a:pt x="586" y="1657"/>
                    <a:pt x="522" y="1671"/>
                  </a:cubicBezTo>
                  <a:lnTo>
                    <a:pt x="473" y="1678"/>
                  </a:lnTo>
                  <a:cubicBezTo>
                    <a:pt x="472" y="1678"/>
                    <a:pt x="471" y="1678"/>
                    <a:pt x="471" y="1678"/>
                  </a:cubicBezTo>
                  <a:cubicBezTo>
                    <a:pt x="457" y="1678"/>
                    <a:pt x="432" y="1672"/>
                    <a:pt x="168" y="1415"/>
                  </a:cubicBezTo>
                  <a:lnTo>
                    <a:pt x="168" y="1415"/>
                  </a:lnTo>
                  <a:cubicBezTo>
                    <a:pt x="211" y="1478"/>
                    <a:pt x="277" y="1571"/>
                    <a:pt x="381" y="1713"/>
                  </a:cubicBezTo>
                  <a:cubicBezTo>
                    <a:pt x="402" y="1720"/>
                    <a:pt x="423" y="1720"/>
                    <a:pt x="445" y="1720"/>
                  </a:cubicBezTo>
                  <a:cubicBezTo>
                    <a:pt x="501" y="1713"/>
                    <a:pt x="550" y="1706"/>
                    <a:pt x="607" y="1692"/>
                  </a:cubicBezTo>
                  <a:cubicBezTo>
                    <a:pt x="621" y="1692"/>
                    <a:pt x="635" y="1685"/>
                    <a:pt x="663" y="1671"/>
                  </a:cubicBezTo>
                  <a:cubicBezTo>
                    <a:pt x="684" y="1657"/>
                    <a:pt x="705" y="1650"/>
                    <a:pt x="727" y="1636"/>
                  </a:cubicBezTo>
                  <a:cubicBezTo>
                    <a:pt x="748" y="1622"/>
                    <a:pt x="769" y="1607"/>
                    <a:pt x="797" y="1593"/>
                  </a:cubicBezTo>
                  <a:cubicBezTo>
                    <a:pt x="811" y="1579"/>
                    <a:pt x="832" y="1565"/>
                    <a:pt x="846" y="1551"/>
                  </a:cubicBezTo>
                  <a:cubicBezTo>
                    <a:pt x="868" y="1537"/>
                    <a:pt x="882" y="1523"/>
                    <a:pt x="910" y="1495"/>
                  </a:cubicBezTo>
                  <a:cubicBezTo>
                    <a:pt x="924" y="1481"/>
                    <a:pt x="945" y="1459"/>
                    <a:pt x="966" y="1445"/>
                  </a:cubicBezTo>
                  <a:cubicBezTo>
                    <a:pt x="980" y="1424"/>
                    <a:pt x="994" y="1410"/>
                    <a:pt x="1023" y="1375"/>
                  </a:cubicBezTo>
                  <a:cubicBezTo>
                    <a:pt x="1030" y="1368"/>
                    <a:pt x="1037" y="1354"/>
                    <a:pt x="1051" y="1340"/>
                  </a:cubicBezTo>
                  <a:cubicBezTo>
                    <a:pt x="1072" y="1311"/>
                    <a:pt x="1093" y="1283"/>
                    <a:pt x="1114" y="1255"/>
                  </a:cubicBezTo>
                  <a:cubicBezTo>
                    <a:pt x="1128" y="1227"/>
                    <a:pt x="1150" y="1199"/>
                    <a:pt x="1185" y="1135"/>
                  </a:cubicBezTo>
                  <a:cubicBezTo>
                    <a:pt x="1192" y="1114"/>
                    <a:pt x="1199" y="1100"/>
                    <a:pt x="1220" y="1051"/>
                  </a:cubicBezTo>
                  <a:cubicBezTo>
                    <a:pt x="1262" y="945"/>
                    <a:pt x="1298" y="832"/>
                    <a:pt x="1333" y="719"/>
                  </a:cubicBezTo>
                  <a:cubicBezTo>
                    <a:pt x="1333" y="705"/>
                    <a:pt x="1340" y="677"/>
                    <a:pt x="1340" y="656"/>
                  </a:cubicBezTo>
                  <a:lnTo>
                    <a:pt x="1340" y="585"/>
                  </a:lnTo>
                  <a:cubicBezTo>
                    <a:pt x="1326" y="494"/>
                    <a:pt x="1312" y="409"/>
                    <a:pt x="1283" y="325"/>
                  </a:cubicBezTo>
                  <a:cubicBezTo>
                    <a:pt x="1276" y="310"/>
                    <a:pt x="1269" y="296"/>
                    <a:pt x="1262" y="282"/>
                  </a:cubicBezTo>
                  <a:cubicBezTo>
                    <a:pt x="1248" y="268"/>
                    <a:pt x="1241" y="254"/>
                    <a:pt x="1227" y="240"/>
                  </a:cubicBezTo>
                  <a:cubicBezTo>
                    <a:pt x="1192" y="205"/>
                    <a:pt x="1142" y="176"/>
                    <a:pt x="1100" y="148"/>
                  </a:cubicBezTo>
                  <a:cubicBezTo>
                    <a:pt x="1086" y="148"/>
                    <a:pt x="1065" y="141"/>
                    <a:pt x="1051" y="141"/>
                  </a:cubicBezTo>
                  <a:cubicBezTo>
                    <a:pt x="1033" y="138"/>
                    <a:pt x="1016" y="136"/>
                    <a:pt x="997" y="136"/>
                  </a:cubicBezTo>
                  <a:close/>
                  <a:moveTo>
                    <a:pt x="1044" y="35"/>
                  </a:moveTo>
                  <a:cubicBezTo>
                    <a:pt x="1072" y="35"/>
                    <a:pt x="1100" y="43"/>
                    <a:pt x="1128" y="43"/>
                  </a:cubicBezTo>
                  <a:cubicBezTo>
                    <a:pt x="1157" y="50"/>
                    <a:pt x="1185" y="57"/>
                    <a:pt x="1213" y="71"/>
                  </a:cubicBezTo>
                  <a:cubicBezTo>
                    <a:pt x="1227" y="78"/>
                    <a:pt x="1241" y="85"/>
                    <a:pt x="1255" y="92"/>
                  </a:cubicBezTo>
                  <a:cubicBezTo>
                    <a:pt x="1298" y="134"/>
                    <a:pt x="1340" y="176"/>
                    <a:pt x="1375" y="233"/>
                  </a:cubicBezTo>
                  <a:cubicBezTo>
                    <a:pt x="1382" y="247"/>
                    <a:pt x="1389" y="268"/>
                    <a:pt x="1403" y="289"/>
                  </a:cubicBezTo>
                  <a:cubicBezTo>
                    <a:pt x="1410" y="310"/>
                    <a:pt x="1417" y="339"/>
                    <a:pt x="1417" y="360"/>
                  </a:cubicBezTo>
                  <a:cubicBezTo>
                    <a:pt x="1424" y="381"/>
                    <a:pt x="1431" y="402"/>
                    <a:pt x="1431" y="430"/>
                  </a:cubicBezTo>
                  <a:cubicBezTo>
                    <a:pt x="1439" y="458"/>
                    <a:pt x="1439" y="494"/>
                    <a:pt x="1439" y="529"/>
                  </a:cubicBezTo>
                  <a:cubicBezTo>
                    <a:pt x="1439" y="592"/>
                    <a:pt x="1431" y="656"/>
                    <a:pt x="1417" y="712"/>
                  </a:cubicBezTo>
                  <a:cubicBezTo>
                    <a:pt x="1417" y="733"/>
                    <a:pt x="1410" y="747"/>
                    <a:pt x="1389" y="846"/>
                  </a:cubicBezTo>
                  <a:cubicBezTo>
                    <a:pt x="1389" y="860"/>
                    <a:pt x="1382" y="874"/>
                    <a:pt x="1375" y="888"/>
                  </a:cubicBezTo>
                  <a:cubicBezTo>
                    <a:pt x="1375" y="903"/>
                    <a:pt x="1368" y="924"/>
                    <a:pt x="1361" y="938"/>
                  </a:cubicBezTo>
                  <a:cubicBezTo>
                    <a:pt x="1354" y="952"/>
                    <a:pt x="1354" y="966"/>
                    <a:pt x="1333" y="1015"/>
                  </a:cubicBezTo>
                  <a:cubicBezTo>
                    <a:pt x="1326" y="1036"/>
                    <a:pt x="1319" y="1051"/>
                    <a:pt x="1291" y="1114"/>
                  </a:cubicBezTo>
                  <a:cubicBezTo>
                    <a:pt x="1283" y="1128"/>
                    <a:pt x="1269" y="1142"/>
                    <a:pt x="1227" y="1234"/>
                  </a:cubicBezTo>
                  <a:cubicBezTo>
                    <a:pt x="1213" y="1255"/>
                    <a:pt x="1199" y="1283"/>
                    <a:pt x="1178" y="1304"/>
                  </a:cubicBezTo>
                  <a:cubicBezTo>
                    <a:pt x="1164" y="1333"/>
                    <a:pt x="1150" y="1354"/>
                    <a:pt x="1065" y="1466"/>
                  </a:cubicBezTo>
                  <a:cubicBezTo>
                    <a:pt x="1044" y="1488"/>
                    <a:pt x="1030" y="1509"/>
                    <a:pt x="994" y="1537"/>
                  </a:cubicBezTo>
                  <a:cubicBezTo>
                    <a:pt x="980" y="1551"/>
                    <a:pt x="952" y="1579"/>
                    <a:pt x="931" y="1600"/>
                  </a:cubicBezTo>
                  <a:cubicBezTo>
                    <a:pt x="917" y="1615"/>
                    <a:pt x="882" y="1643"/>
                    <a:pt x="868" y="1657"/>
                  </a:cubicBezTo>
                  <a:cubicBezTo>
                    <a:pt x="846" y="1671"/>
                    <a:pt x="832" y="1685"/>
                    <a:pt x="797" y="1713"/>
                  </a:cubicBezTo>
                  <a:cubicBezTo>
                    <a:pt x="776" y="1727"/>
                    <a:pt x="748" y="1741"/>
                    <a:pt x="727" y="1756"/>
                  </a:cubicBezTo>
                  <a:lnTo>
                    <a:pt x="663" y="1784"/>
                  </a:lnTo>
                  <a:lnTo>
                    <a:pt x="600" y="1812"/>
                  </a:lnTo>
                  <a:cubicBezTo>
                    <a:pt x="586" y="1819"/>
                    <a:pt x="564" y="1826"/>
                    <a:pt x="543" y="1833"/>
                  </a:cubicBezTo>
                  <a:lnTo>
                    <a:pt x="494" y="1840"/>
                  </a:lnTo>
                  <a:cubicBezTo>
                    <a:pt x="459" y="1847"/>
                    <a:pt x="430" y="1847"/>
                    <a:pt x="402" y="1847"/>
                  </a:cubicBezTo>
                  <a:cubicBezTo>
                    <a:pt x="339" y="1833"/>
                    <a:pt x="275" y="1812"/>
                    <a:pt x="219" y="1784"/>
                  </a:cubicBezTo>
                  <a:cubicBezTo>
                    <a:pt x="219" y="1784"/>
                    <a:pt x="210" y="1793"/>
                    <a:pt x="205" y="1793"/>
                  </a:cubicBezTo>
                  <a:cubicBezTo>
                    <a:pt x="203" y="1793"/>
                    <a:pt x="203" y="1791"/>
                    <a:pt x="205" y="1784"/>
                  </a:cubicBezTo>
                  <a:cubicBezTo>
                    <a:pt x="191" y="1777"/>
                    <a:pt x="177" y="1763"/>
                    <a:pt x="170" y="1748"/>
                  </a:cubicBezTo>
                  <a:cubicBezTo>
                    <a:pt x="156" y="1734"/>
                    <a:pt x="141" y="1720"/>
                    <a:pt x="127" y="1706"/>
                  </a:cubicBezTo>
                  <a:cubicBezTo>
                    <a:pt x="120" y="1692"/>
                    <a:pt x="113" y="1678"/>
                    <a:pt x="99" y="1664"/>
                  </a:cubicBezTo>
                  <a:cubicBezTo>
                    <a:pt x="92" y="1643"/>
                    <a:pt x="85" y="1629"/>
                    <a:pt x="78" y="1607"/>
                  </a:cubicBezTo>
                  <a:cubicBezTo>
                    <a:pt x="71" y="1593"/>
                    <a:pt x="64" y="1572"/>
                    <a:pt x="57" y="1551"/>
                  </a:cubicBezTo>
                  <a:cubicBezTo>
                    <a:pt x="57" y="1537"/>
                    <a:pt x="50" y="1502"/>
                    <a:pt x="43" y="1488"/>
                  </a:cubicBezTo>
                  <a:cubicBezTo>
                    <a:pt x="43" y="1466"/>
                    <a:pt x="36" y="1438"/>
                    <a:pt x="36" y="1424"/>
                  </a:cubicBezTo>
                  <a:lnTo>
                    <a:pt x="36" y="1304"/>
                  </a:lnTo>
                  <a:cubicBezTo>
                    <a:pt x="36" y="1290"/>
                    <a:pt x="43" y="1276"/>
                    <a:pt x="43" y="1220"/>
                  </a:cubicBezTo>
                  <a:cubicBezTo>
                    <a:pt x="50" y="1206"/>
                    <a:pt x="57" y="1177"/>
                    <a:pt x="57" y="1156"/>
                  </a:cubicBezTo>
                  <a:cubicBezTo>
                    <a:pt x="57" y="1135"/>
                    <a:pt x="64" y="1121"/>
                    <a:pt x="71" y="1093"/>
                  </a:cubicBezTo>
                  <a:cubicBezTo>
                    <a:pt x="71" y="1072"/>
                    <a:pt x="78" y="1051"/>
                    <a:pt x="92" y="1008"/>
                  </a:cubicBezTo>
                  <a:cubicBezTo>
                    <a:pt x="99" y="987"/>
                    <a:pt x="106" y="966"/>
                    <a:pt x="127" y="910"/>
                  </a:cubicBezTo>
                  <a:cubicBezTo>
                    <a:pt x="134" y="881"/>
                    <a:pt x="141" y="867"/>
                    <a:pt x="163" y="818"/>
                  </a:cubicBezTo>
                  <a:lnTo>
                    <a:pt x="198" y="740"/>
                  </a:lnTo>
                  <a:cubicBezTo>
                    <a:pt x="212" y="719"/>
                    <a:pt x="226" y="698"/>
                    <a:pt x="600" y="233"/>
                  </a:cubicBezTo>
                  <a:lnTo>
                    <a:pt x="670" y="176"/>
                  </a:lnTo>
                  <a:cubicBezTo>
                    <a:pt x="698" y="162"/>
                    <a:pt x="727" y="141"/>
                    <a:pt x="741" y="134"/>
                  </a:cubicBezTo>
                  <a:cubicBezTo>
                    <a:pt x="762" y="127"/>
                    <a:pt x="776" y="113"/>
                    <a:pt x="804" y="106"/>
                  </a:cubicBezTo>
                  <a:lnTo>
                    <a:pt x="846" y="85"/>
                  </a:lnTo>
                  <a:cubicBezTo>
                    <a:pt x="882" y="71"/>
                    <a:pt x="917" y="57"/>
                    <a:pt x="952" y="50"/>
                  </a:cubicBezTo>
                  <a:cubicBezTo>
                    <a:pt x="980" y="43"/>
                    <a:pt x="1009" y="43"/>
                    <a:pt x="1044" y="35"/>
                  </a:cubicBezTo>
                  <a:close/>
                  <a:moveTo>
                    <a:pt x="994" y="0"/>
                  </a:moveTo>
                  <a:cubicBezTo>
                    <a:pt x="980" y="0"/>
                    <a:pt x="966" y="7"/>
                    <a:pt x="889" y="21"/>
                  </a:cubicBezTo>
                  <a:cubicBezTo>
                    <a:pt x="875" y="28"/>
                    <a:pt x="853" y="35"/>
                    <a:pt x="839" y="43"/>
                  </a:cubicBezTo>
                  <a:cubicBezTo>
                    <a:pt x="825" y="50"/>
                    <a:pt x="811" y="57"/>
                    <a:pt x="783" y="71"/>
                  </a:cubicBezTo>
                  <a:lnTo>
                    <a:pt x="734" y="99"/>
                  </a:lnTo>
                  <a:cubicBezTo>
                    <a:pt x="691" y="120"/>
                    <a:pt x="656" y="141"/>
                    <a:pt x="621" y="169"/>
                  </a:cubicBezTo>
                  <a:cubicBezTo>
                    <a:pt x="607" y="176"/>
                    <a:pt x="593" y="191"/>
                    <a:pt x="205" y="649"/>
                  </a:cubicBezTo>
                  <a:cubicBezTo>
                    <a:pt x="198" y="677"/>
                    <a:pt x="184" y="698"/>
                    <a:pt x="156" y="747"/>
                  </a:cubicBezTo>
                  <a:cubicBezTo>
                    <a:pt x="149" y="769"/>
                    <a:pt x="141" y="783"/>
                    <a:pt x="120" y="832"/>
                  </a:cubicBezTo>
                  <a:cubicBezTo>
                    <a:pt x="113" y="853"/>
                    <a:pt x="106" y="874"/>
                    <a:pt x="85" y="931"/>
                  </a:cubicBezTo>
                  <a:cubicBezTo>
                    <a:pt x="78" y="952"/>
                    <a:pt x="64" y="980"/>
                    <a:pt x="57" y="1008"/>
                  </a:cubicBezTo>
                  <a:cubicBezTo>
                    <a:pt x="50" y="1044"/>
                    <a:pt x="43" y="1065"/>
                    <a:pt x="36" y="1100"/>
                  </a:cubicBezTo>
                  <a:cubicBezTo>
                    <a:pt x="29" y="1114"/>
                    <a:pt x="29" y="1135"/>
                    <a:pt x="22" y="1170"/>
                  </a:cubicBezTo>
                  <a:cubicBezTo>
                    <a:pt x="15" y="1185"/>
                    <a:pt x="15" y="1199"/>
                    <a:pt x="8" y="1262"/>
                  </a:cubicBezTo>
                  <a:cubicBezTo>
                    <a:pt x="8" y="1276"/>
                    <a:pt x="0" y="1290"/>
                    <a:pt x="0" y="1361"/>
                  </a:cubicBezTo>
                  <a:cubicBezTo>
                    <a:pt x="0" y="1382"/>
                    <a:pt x="0" y="1417"/>
                    <a:pt x="0" y="1438"/>
                  </a:cubicBezTo>
                  <a:cubicBezTo>
                    <a:pt x="0" y="1452"/>
                    <a:pt x="8" y="1474"/>
                    <a:pt x="8" y="1502"/>
                  </a:cubicBezTo>
                  <a:cubicBezTo>
                    <a:pt x="15" y="1523"/>
                    <a:pt x="15" y="1544"/>
                    <a:pt x="22" y="1565"/>
                  </a:cubicBezTo>
                  <a:cubicBezTo>
                    <a:pt x="29" y="1586"/>
                    <a:pt x="36" y="1607"/>
                    <a:pt x="43" y="1629"/>
                  </a:cubicBezTo>
                  <a:cubicBezTo>
                    <a:pt x="57" y="1664"/>
                    <a:pt x="78" y="1706"/>
                    <a:pt x="106" y="1741"/>
                  </a:cubicBezTo>
                  <a:cubicBezTo>
                    <a:pt x="120" y="1756"/>
                    <a:pt x="127" y="1770"/>
                    <a:pt x="149" y="1784"/>
                  </a:cubicBezTo>
                  <a:cubicBezTo>
                    <a:pt x="212" y="1833"/>
                    <a:pt x="282" y="1868"/>
                    <a:pt x="360" y="1889"/>
                  </a:cubicBezTo>
                  <a:lnTo>
                    <a:pt x="508" y="1889"/>
                  </a:lnTo>
                  <a:cubicBezTo>
                    <a:pt x="522" y="1882"/>
                    <a:pt x="543" y="1882"/>
                    <a:pt x="564" y="1875"/>
                  </a:cubicBezTo>
                  <a:cubicBezTo>
                    <a:pt x="586" y="1868"/>
                    <a:pt x="607" y="1861"/>
                    <a:pt x="635" y="1854"/>
                  </a:cubicBezTo>
                  <a:cubicBezTo>
                    <a:pt x="649" y="1847"/>
                    <a:pt x="670" y="1840"/>
                    <a:pt x="698" y="1826"/>
                  </a:cubicBezTo>
                  <a:cubicBezTo>
                    <a:pt x="720" y="1812"/>
                    <a:pt x="734" y="1805"/>
                    <a:pt x="755" y="1791"/>
                  </a:cubicBezTo>
                  <a:cubicBezTo>
                    <a:pt x="783" y="1777"/>
                    <a:pt x="818" y="1756"/>
                    <a:pt x="846" y="1741"/>
                  </a:cubicBezTo>
                  <a:cubicBezTo>
                    <a:pt x="861" y="1727"/>
                    <a:pt x="889" y="1706"/>
                    <a:pt x="910" y="1692"/>
                  </a:cubicBezTo>
                  <a:cubicBezTo>
                    <a:pt x="931" y="1671"/>
                    <a:pt x="952" y="1657"/>
                    <a:pt x="987" y="1622"/>
                  </a:cubicBezTo>
                  <a:cubicBezTo>
                    <a:pt x="1001" y="1607"/>
                    <a:pt x="1030" y="1579"/>
                    <a:pt x="1051" y="1558"/>
                  </a:cubicBezTo>
                  <a:cubicBezTo>
                    <a:pt x="1065" y="1537"/>
                    <a:pt x="1086" y="1516"/>
                    <a:pt x="1178" y="1403"/>
                  </a:cubicBezTo>
                  <a:cubicBezTo>
                    <a:pt x="1192" y="1382"/>
                    <a:pt x="1213" y="1354"/>
                    <a:pt x="1227" y="1326"/>
                  </a:cubicBezTo>
                  <a:cubicBezTo>
                    <a:pt x="1241" y="1304"/>
                    <a:pt x="1255" y="1276"/>
                    <a:pt x="1312" y="1192"/>
                  </a:cubicBezTo>
                  <a:cubicBezTo>
                    <a:pt x="1319" y="1170"/>
                    <a:pt x="1326" y="1149"/>
                    <a:pt x="1354" y="1093"/>
                  </a:cubicBezTo>
                  <a:cubicBezTo>
                    <a:pt x="1361" y="1079"/>
                    <a:pt x="1375" y="1058"/>
                    <a:pt x="1396" y="994"/>
                  </a:cubicBezTo>
                  <a:cubicBezTo>
                    <a:pt x="1403" y="980"/>
                    <a:pt x="1410" y="966"/>
                    <a:pt x="1410" y="952"/>
                  </a:cubicBezTo>
                  <a:cubicBezTo>
                    <a:pt x="1417" y="938"/>
                    <a:pt x="1424" y="924"/>
                    <a:pt x="1424" y="910"/>
                  </a:cubicBezTo>
                  <a:cubicBezTo>
                    <a:pt x="1431" y="888"/>
                    <a:pt x="1439" y="874"/>
                    <a:pt x="1460" y="776"/>
                  </a:cubicBezTo>
                  <a:cubicBezTo>
                    <a:pt x="1467" y="762"/>
                    <a:pt x="1467" y="740"/>
                    <a:pt x="1488" y="614"/>
                  </a:cubicBezTo>
                  <a:cubicBezTo>
                    <a:pt x="1488" y="571"/>
                    <a:pt x="1488" y="536"/>
                    <a:pt x="1488" y="494"/>
                  </a:cubicBezTo>
                  <a:cubicBezTo>
                    <a:pt x="1481" y="473"/>
                    <a:pt x="1481" y="444"/>
                    <a:pt x="1481" y="416"/>
                  </a:cubicBezTo>
                  <a:cubicBezTo>
                    <a:pt x="1474" y="395"/>
                    <a:pt x="1474" y="367"/>
                    <a:pt x="1467" y="346"/>
                  </a:cubicBezTo>
                  <a:cubicBezTo>
                    <a:pt x="1460" y="317"/>
                    <a:pt x="1453" y="296"/>
                    <a:pt x="1446" y="275"/>
                  </a:cubicBezTo>
                  <a:cubicBezTo>
                    <a:pt x="1410" y="205"/>
                    <a:pt x="1368" y="141"/>
                    <a:pt x="1319" y="85"/>
                  </a:cubicBezTo>
                  <a:cubicBezTo>
                    <a:pt x="1305" y="78"/>
                    <a:pt x="1291" y="64"/>
                    <a:pt x="1276" y="57"/>
                  </a:cubicBezTo>
                  <a:cubicBezTo>
                    <a:pt x="1262" y="50"/>
                    <a:pt x="1248" y="43"/>
                    <a:pt x="1234" y="35"/>
                  </a:cubicBezTo>
                  <a:cubicBezTo>
                    <a:pt x="1220" y="28"/>
                    <a:pt x="1206" y="21"/>
                    <a:pt x="1185" y="14"/>
                  </a:cubicBezTo>
                  <a:cubicBezTo>
                    <a:pt x="1171" y="7"/>
                    <a:pt x="1150" y="7"/>
                    <a:pt x="1135" y="7"/>
                  </a:cubicBezTo>
                  <a:lnTo>
                    <a:pt x="109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8" name="CustomShape 175"/>
            <p:cNvSpPr/>
            <p:nvPr/>
          </p:nvSpPr>
          <p:spPr>
            <a:xfrm>
              <a:off x="7358040" y="2747880"/>
              <a:ext cx="115200" cy="148680"/>
            </a:xfrm>
            <a:custGeom>
              <a:avLst/>
              <a:gdLst/>
              <a:ahLst/>
              <a:cxnLst/>
              <a:rect l="l" t="t" r="r" b="b"/>
              <a:pathLst>
                <a:path w="1227" h="1573">
                  <a:moveTo>
                    <a:pt x="1207" y="101"/>
                  </a:moveTo>
                  <a:lnTo>
                    <a:pt x="1227" y="113"/>
                  </a:lnTo>
                  <a:cubicBezTo>
                    <a:pt x="1220" y="109"/>
                    <a:pt x="1214" y="105"/>
                    <a:pt x="1207" y="101"/>
                  </a:cubicBezTo>
                  <a:close/>
                  <a:moveTo>
                    <a:pt x="1043" y="1"/>
                  </a:moveTo>
                  <a:cubicBezTo>
                    <a:pt x="649" y="22"/>
                    <a:pt x="635" y="29"/>
                    <a:pt x="613" y="43"/>
                  </a:cubicBezTo>
                  <a:cubicBezTo>
                    <a:pt x="592" y="50"/>
                    <a:pt x="571" y="64"/>
                    <a:pt x="557" y="78"/>
                  </a:cubicBezTo>
                  <a:cubicBezTo>
                    <a:pt x="522" y="99"/>
                    <a:pt x="515" y="106"/>
                    <a:pt x="501" y="120"/>
                  </a:cubicBezTo>
                  <a:lnTo>
                    <a:pt x="444" y="163"/>
                  </a:lnTo>
                  <a:cubicBezTo>
                    <a:pt x="388" y="219"/>
                    <a:pt x="374" y="233"/>
                    <a:pt x="360" y="254"/>
                  </a:cubicBezTo>
                  <a:cubicBezTo>
                    <a:pt x="212" y="452"/>
                    <a:pt x="198" y="466"/>
                    <a:pt x="191" y="480"/>
                  </a:cubicBezTo>
                  <a:cubicBezTo>
                    <a:pt x="127" y="600"/>
                    <a:pt x="120" y="614"/>
                    <a:pt x="113" y="628"/>
                  </a:cubicBezTo>
                  <a:cubicBezTo>
                    <a:pt x="106" y="642"/>
                    <a:pt x="99" y="670"/>
                    <a:pt x="92" y="691"/>
                  </a:cubicBezTo>
                  <a:cubicBezTo>
                    <a:pt x="28" y="917"/>
                    <a:pt x="21" y="931"/>
                    <a:pt x="21" y="945"/>
                  </a:cubicBezTo>
                  <a:cubicBezTo>
                    <a:pt x="14" y="995"/>
                    <a:pt x="14" y="1037"/>
                    <a:pt x="14" y="1079"/>
                  </a:cubicBezTo>
                  <a:cubicBezTo>
                    <a:pt x="0" y="1213"/>
                    <a:pt x="50" y="1347"/>
                    <a:pt x="148" y="1439"/>
                  </a:cubicBezTo>
                  <a:cubicBezTo>
                    <a:pt x="162" y="1446"/>
                    <a:pt x="176" y="1453"/>
                    <a:pt x="191" y="1467"/>
                  </a:cubicBezTo>
                  <a:lnTo>
                    <a:pt x="361" y="1562"/>
                  </a:lnTo>
                  <a:lnTo>
                    <a:pt x="361" y="1562"/>
                  </a:lnTo>
                  <a:cubicBezTo>
                    <a:pt x="261" y="1500"/>
                    <a:pt x="205" y="1371"/>
                    <a:pt x="205" y="1192"/>
                  </a:cubicBezTo>
                  <a:lnTo>
                    <a:pt x="205" y="1121"/>
                  </a:lnTo>
                  <a:cubicBezTo>
                    <a:pt x="205" y="1100"/>
                    <a:pt x="205" y="1072"/>
                    <a:pt x="212" y="1058"/>
                  </a:cubicBezTo>
                  <a:lnTo>
                    <a:pt x="219" y="1009"/>
                  </a:lnTo>
                  <a:cubicBezTo>
                    <a:pt x="233" y="931"/>
                    <a:pt x="240" y="924"/>
                    <a:pt x="240" y="903"/>
                  </a:cubicBezTo>
                  <a:cubicBezTo>
                    <a:pt x="254" y="868"/>
                    <a:pt x="261" y="847"/>
                    <a:pt x="268" y="832"/>
                  </a:cubicBezTo>
                  <a:cubicBezTo>
                    <a:pt x="282" y="790"/>
                    <a:pt x="289" y="769"/>
                    <a:pt x="303" y="748"/>
                  </a:cubicBezTo>
                  <a:cubicBezTo>
                    <a:pt x="310" y="720"/>
                    <a:pt x="324" y="699"/>
                    <a:pt x="331" y="677"/>
                  </a:cubicBezTo>
                  <a:cubicBezTo>
                    <a:pt x="353" y="642"/>
                    <a:pt x="360" y="628"/>
                    <a:pt x="367" y="607"/>
                  </a:cubicBezTo>
                  <a:cubicBezTo>
                    <a:pt x="388" y="579"/>
                    <a:pt x="402" y="558"/>
                    <a:pt x="416" y="536"/>
                  </a:cubicBezTo>
                  <a:lnTo>
                    <a:pt x="451" y="473"/>
                  </a:lnTo>
                  <a:lnTo>
                    <a:pt x="501" y="417"/>
                  </a:lnTo>
                  <a:cubicBezTo>
                    <a:pt x="557" y="346"/>
                    <a:pt x="571" y="332"/>
                    <a:pt x="585" y="318"/>
                  </a:cubicBezTo>
                  <a:cubicBezTo>
                    <a:pt x="642" y="269"/>
                    <a:pt x="656" y="254"/>
                    <a:pt x="663" y="247"/>
                  </a:cubicBezTo>
                  <a:cubicBezTo>
                    <a:pt x="698" y="219"/>
                    <a:pt x="712" y="212"/>
                    <a:pt x="726" y="198"/>
                  </a:cubicBezTo>
                  <a:cubicBezTo>
                    <a:pt x="762" y="177"/>
                    <a:pt x="783" y="163"/>
                    <a:pt x="797" y="149"/>
                  </a:cubicBezTo>
                  <a:cubicBezTo>
                    <a:pt x="818" y="142"/>
                    <a:pt x="839" y="135"/>
                    <a:pt x="853" y="120"/>
                  </a:cubicBezTo>
                  <a:cubicBezTo>
                    <a:pt x="888" y="106"/>
                    <a:pt x="902" y="99"/>
                    <a:pt x="917" y="99"/>
                  </a:cubicBezTo>
                  <a:cubicBezTo>
                    <a:pt x="938" y="92"/>
                    <a:pt x="952" y="85"/>
                    <a:pt x="966" y="85"/>
                  </a:cubicBezTo>
                  <a:cubicBezTo>
                    <a:pt x="999" y="77"/>
                    <a:pt x="1032" y="74"/>
                    <a:pt x="1065" y="74"/>
                  </a:cubicBezTo>
                  <a:cubicBezTo>
                    <a:pt x="1088" y="74"/>
                    <a:pt x="1112" y="75"/>
                    <a:pt x="1135" y="78"/>
                  </a:cubicBezTo>
                  <a:cubicBezTo>
                    <a:pt x="1157" y="84"/>
                    <a:pt x="1183" y="89"/>
                    <a:pt x="1207" y="101"/>
                  </a:cubicBezTo>
                  <a:lnTo>
                    <a:pt x="1207" y="101"/>
                  </a:lnTo>
                  <a:lnTo>
                    <a:pt x="1043" y="1"/>
                  </a:lnTo>
                  <a:close/>
                  <a:moveTo>
                    <a:pt x="361" y="1562"/>
                  </a:moveTo>
                  <a:cubicBezTo>
                    <a:pt x="368" y="1566"/>
                    <a:pt x="374" y="1569"/>
                    <a:pt x="381" y="1573"/>
                  </a:cubicBezTo>
                  <a:lnTo>
                    <a:pt x="361" y="1562"/>
                  </a:lnTo>
                  <a:close/>
                </a:path>
              </a:pathLst>
            </a:custGeom>
            <a:solidFill>
              <a:srgbClr val="C92727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9" name="CustomShape 176"/>
            <p:cNvSpPr/>
            <p:nvPr/>
          </p:nvSpPr>
          <p:spPr>
            <a:xfrm>
              <a:off x="7356240" y="2742840"/>
              <a:ext cx="118800" cy="156240"/>
            </a:xfrm>
            <a:custGeom>
              <a:avLst/>
              <a:gdLst/>
              <a:ahLst/>
              <a:cxnLst/>
              <a:rect l="l" t="t" r="r" b="b"/>
              <a:pathLst>
                <a:path w="1255" h="1650">
                  <a:moveTo>
                    <a:pt x="888" y="35"/>
                  </a:moveTo>
                  <a:cubicBezTo>
                    <a:pt x="938" y="43"/>
                    <a:pt x="994" y="57"/>
                    <a:pt x="1043" y="78"/>
                  </a:cubicBezTo>
                  <a:cubicBezTo>
                    <a:pt x="1043" y="78"/>
                    <a:pt x="1093" y="106"/>
                    <a:pt x="980" y="120"/>
                  </a:cubicBezTo>
                  <a:lnTo>
                    <a:pt x="931" y="134"/>
                  </a:lnTo>
                  <a:cubicBezTo>
                    <a:pt x="909" y="141"/>
                    <a:pt x="888" y="148"/>
                    <a:pt x="867" y="162"/>
                  </a:cubicBezTo>
                  <a:cubicBezTo>
                    <a:pt x="846" y="169"/>
                    <a:pt x="825" y="184"/>
                    <a:pt x="804" y="191"/>
                  </a:cubicBezTo>
                  <a:cubicBezTo>
                    <a:pt x="790" y="205"/>
                    <a:pt x="768" y="219"/>
                    <a:pt x="733" y="240"/>
                  </a:cubicBezTo>
                  <a:lnTo>
                    <a:pt x="670" y="289"/>
                  </a:lnTo>
                  <a:cubicBezTo>
                    <a:pt x="656" y="296"/>
                    <a:pt x="649" y="310"/>
                    <a:pt x="592" y="367"/>
                  </a:cubicBezTo>
                  <a:cubicBezTo>
                    <a:pt x="578" y="374"/>
                    <a:pt x="564" y="395"/>
                    <a:pt x="501" y="465"/>
                  </a:cubicBezTo>
                  <a:cubicBezTo>
                    <a:pt x="494" y="473"/>
                    <a:pt x="479" y="487"/>
                    <a:pt x="458" y="522"/>
                  </a:cubicBezTo>
                  <a:cubicBezTo>
                    <a:pt x="444" y="536"/>
                    <a:pt x="430" y="564"/>
                    <a:pt x="416" y="585"/>
                  </a:cubicBezTo>
                  <a:cubicBezTo>
                    <a:pt x="402" y="599"/>
                    <a:pt x="381" y="635"/>
                    <a:pt x="367" y="656"/>
                  </a:cubicBezTo>
                  <a:cubicBezTo>
                    <a:pt x="360" y="677"/>
                    <a:pt x="353" y="691"/>
                    <a:pt x="331" y="726"/>
                  </a:cubicBezTo>
                  <a:cubicBezTo>
                    <a:pt x="324" y="747"/>
                    <a:pt x="310" y="769"/>
                    <a:pt x="303" y="797"/>
                  </a:cubicBezTo>
                  <a:cubicBezTo>
                    <a:pt x="289" y="818"/>
                    <a:pt x="282" y="839"/>
                    <a:pt x="268" y="881"/>
                  </a:cubicBezTo>
                  <a:cubicBezTo>
                    <a:pt x="261" y="903"/>
                    <a:pt x="254" y="917"/>
                    <a:pt x="240" y="959"/>
                  </a:cubicBezTo>
                  <a:cubicBezTo>
                    <a:pt x="240" y="973"/>
                    <a:pt x="233" y="987"/>
                    <a:pt x="219" y="1065"/>
                  </a:cubicBezTo>
                  <a:cubicBezTo>
                    <a:pt x="212" y="1079"/>
                    <a:pt x="212" y="1100"/>
                    <a:pt x="205" y="1114"/>
                  </a:cubicBezTo>
                  <a:cubicBezTo>
                    <a:pt x="205" y="1128"/>
                    <a:pt x="197" y="1142"/>
                    <a:pt x="197" y="1177"/>
                  </a:cubicBezTo>
                  <a:lnTo>
                    <a:pt x="197" y="1248"/>
                  </a:lnTo>
                  <a:cubicBezTo>
                    <a:pt x="197" y="1347"/>
                    <a:pt x="219" y="1445"/>
                    <a:pt x="268" y="1537"/>
                  </a:cubicBezTo>
                  <a:cubicBezTo>
                    <a:pt x="268" y="1537"/>
                    <a:pt x="212" y="1502"/>
                    <a:pt x="176" y="1481"/>
                  </a:cubicBezTo>
                  <a:cubicBezTo>
                    <a:pt x="92" y="1389"/>
                    <a:pt x="42" y="1262"/>
                    <a:pt x="49" y="1135"/>
                  </a:cubicBezTo>
                  <a:cubicBezTo>
                    <a:pt x="49" y="1093"/>
                    <a:pt x="56" y="1051"/>
                    <a:pt x="56" y="1008"/>
                  </a:cubicBezTo>
                  <a:cubicBezTo>
                    <a:pt x="64" y="994"/>
                    <a:pt x="64" y="980"/>
                    <a:pt x="127" y="755"/>
                  </a:cubicBezTo>
                  <a:cubicBezTo>
                    <a:pt x="134" y="740"/>
                    <a:pt x="141" y="719"/>
                    <a:pt x="155" y="691"/>
                  </a:cubicBezTo>
                  <a:lnTo>
                    <a:pt x="169" y="656"/>
                  </a:lnTo>
                  <a:cubicBezTo>
                    <a:pt x="169" y="656"/>
                    <a:pt x="197" y="599"/>
                    <a:pt x="226" y="550"/>
                  </a:cubicBezTo>
                  <a:cubicBezTo>
                    <a:pt x="275" y="473"/>
                    <a:pt x="331" y="395"/>
                    <a:pt x="395" y="325"/>
                  </a:cubicBezTo>
                  <a:cubicBezTo>
                    <a:pt x="402" y="310"/>
                    <a:pt x="416" y="296"/>
                    <a:pt x="472" y="240"/>
                  </a:cubicBezTo>
                  <a:lnTo>
                    <a:pt x="529" y="191"/>
                  </a:lnTo>
                  <a:lnTo>
                    <a:pt x="585" y="148"/>
                  </a:lnTo>
                  <a:cubicBezTo>
                    <a:pt x="599" y="141"/>
                    <a:pt x="620" y="127"/>
                    <a:pt x="642" y="113"/>
                  </a:cubicBezTo>
                  <a:cubicBezTo>
                    <a:pt x="677" y="92"/>
                    <a:pt x="719" y="78"/>
                    <a:pt x="761" y="57"/>
                  </a:cubicBezTo>
                  <a:lnTo>
                    <a:pt x="804" y="50"/>
                  </a:lnTo>
                  <a:cubicBezTo>
                    <a:pt x="811" y="50"/>
                    <a:pt x="818" y="43"/>
                    <a:pt x="888" y="35"/>
                  </a:cubicBezTo>
                  <a:close/>
                  <a:moveTo>
                    <a:pt x="959" y="0"/>
                  </a:moveTo>
                  <a:cubicBezTo>
                    <a:pt x="860" y="7"/>
                    <a:pt x="761" y="21"/>
                    <a:pt x="670" y="50"/>
                  </a:cubicBezTo>
                  <a:cubicBezTo>
                    <a:pt x="649" y="64"/>
                    <a:pt x="635" y="71"/>
                    <a:pt x="613" y="78"/>
                  </a:cubicBezTo>
                  <a:cubicBezTo>
                    <a:pt x="592" y="92"/>
                    <a:pt x="571" y="106"/>
                    <a:pt x="536" y="134"/>
                  </a:cubicBezTo>
                  <a:cubicBezTo>
                    <a:pt x="522" y="141"/>
                    <a:pt x="508" y="148"/>
                    <a:pt x="479" y="176"/>
                  </a:cubicBezTo>
                  <a:lnTo>
                    <a:pt x="444" y="205"/>
                  </a:lnTo>
                  <a:lnTo>
                    <a:pt x="395" y="254"/>
                  </a:lnTo>
                  <a:cubicBezTo>
                    <a:pt x="381" y="268"/>
                    <a:pt x="367" y="282"/>
                    <a:pt x="331" y="325"/>
                  </a:cubicBezTo>
                  <a:cubicBezTo>
                    <a:pt x="324" y="332"/>
                    <a:pt x="317" y="339"/>
                    <a:pt x="219" y="480"/>
                  </a:cubicBezTo>
                  <a:cubicBezTo>
                    <a:pt x="205" y="494"/>
                    <a:pt x="197" y="515"/>
                    <a:pt x="155" y="578"/>
                  </a:cubicBezTo>
                  <a:lnTo>
                    <a:pt x="127" y="635"/>
                  </a:lnTo>
                  <a:cubicBezTo>
                    <a:pt x="120" y="649"/>
                    <a:pt x="113" y="670"/>
                    <a:pt x="106" y="684"/>
                  </a:cubicBezTo>
                  <a:cubicBezTo>
                    <a:pt x="99" y="698"/>
                    <a:pt x="92" y="719"/>
                    <a:pt x="21" y="952"/>
                  </a:cubicBezTo>
                  <a:cubicBezTo>
                    <a:pt x="21" y="966"/>
                    <a:pt x="14" y="980"/>
                    <a:pt x="7" y="1065"/>
                  </a:cubicBezTo>
                  <a:lnTo>
                    <a:pt x="7" y="1135"/>
                  </a:lnTo>
                  <a:cubicBezTo>
                    <a:pt x="0" y="1276"/>
                    <a:pt x="49" y="1410"/>
                    <a:pt x="148" y="1509"/>
                  </a:cubicBezTo>
                  <a:cubicBezTo>
                    <a:pt x="162" y="1516"/>
                    <a:pt x="176" y="1530"/>
                    <a:pt x="190" y="1537"/>
                  </a:cubicBezTo>
                  <a:cubicBezTo>
                    <a:pt x="190" y="1537"/>
                    <a:pt x="381" y="1650"/>
                    <a:pt x="395" y="1650"/>
                  </a:cubicBezTo>
                  <a:cubicBezTo>
                    <a:pt x="402" y="1650"/>
                    <a:pt x="409" y="1650"/>
                    <a:pt x="402" y="1615"/>
                  </a:cubicBezTo>
                  <a:cubicBezTo>
                    <a:pt x="296" y="1558"/>
                    <a:pt x="233" y="1424"/>
                    <a:pt x="233" y="1248"/>
                  </a:cubicBezTo>
                  <a:cubicBezTo>
                    <a:pt x="233" y="1227"/>
                    <a:pt x="240" y="1213"/>
                    <a:pt x="247" y="1121"/>
                  </a:cubicBezTo>
                  <a:cubicBezTo>
                    <a:pt x="247" y="1107"/>
                    <a:pt x="247" y="1093"/>
                    <a:pt x="268" y="1015"/>
                  </a:cubicBezTo>
                  <a:cubicBezTo>
                    <a:pt x="268" y="1001"/>
                    <a:pt x="275" y="987"/>
                    <a:pt x="282" y="945"/>
                  </a:cubicBezTo>
                  <a:lnTo>
                    <a:pt x="310" y="881"/>
                  </a:lnTo>
                  <a:cubicBezTo>
                    <a:pt x="317" y="860"/>
                    <a:pt x="331" y="825"/>
                    <a:pt x="338" y="811"/>
                  </a:cubicBezTo>
                  <a:cubicBezTo>
                    <a:pt x="345" y="790"/>
                    <a:pt x="353" y="769"/>
                    <a:pt x="374" y="733"/>
                  </a:cubicBezTo>
                  <a:lnTo>
                    <a:pt x="409" y="670"/>
                  </a:lnTo>
                  <a:cubicBezTo>
                    <a:pt x="423" y="649"/>
                    <a:pt x="430" y="628"/>
                    <a:pt x="458" y="592"/>
                  </a:cubicBezTo>
                  <a:cubicBezTo>
                    <a:pt x="465" y="578"/>
                    <a:pt x="479" y="564"/>
                    <a:pt x="578" y="437"/>
                  </a:cubicBezTo>
                  <a:cubicBezTo>
                    <a:pt x="606" y="409"/>
                    <a:pt x="635" y="381"/>
                    <a:pt x="663" y="353"/>
                  </a:cubicBezTo>
                  <a:cubicBezTo>
                    <a:pt x="677" y="339"/>
                    <a:pt x="684" y="332"/>
                    <a:pt x="719" y="303"/>
                  </a:cubicBezTo>
                  <a:cubicBezTo>
                    <a:pt x="726" y="296"/>
                    <a:pt x="754" y="275"/>
                    <a:pt x="768" y="261"/>
                  </a:cubicBezTo>
                  <a:cubicBezTo>
                    <a:pt x="790" y="254"/>
                    <a:pt x="811" y="240"/>
                    <a:pt x="825" y="226"/>
                  </a:cubicBezTo>
                  <a:cubicBezTo>
                    <a:pt x="846" y="219"/>
                    <a:pt x="860" y="212"/>
                    <a:pt x="895" y="198"/>
                  </a:cubicBezTo>
                  <a:cubicBezTo>
                    <a:pt x="909" y="184"/>
                    <a:pt x="931" y="184"/>
                    <a:pt x="945" y="176"/>
                  </a:cubicBezTo>
                  <a:cubicBezTo>
                    <a:pt x="987" y="162"/>
                    <a:pt x="1022" y="155"/>
                    <a:pt x="1057" y="148"/>
                  </a:cubicBezTo>
                  <a:lnTo>
                    <a:pt x="1107" y="148"/>
                  </a:lnTo>
                  <a:cubicBezTo>
                    <a:pt x="1131" y="152"/>
                    <a:pt x="1156" y="154"/>
                    <a:pt x="1181" y="154"/>
                  </a:cubicBezTo>
                  <a:cubicBezTo>
                    <a:pt x="1206" y="154"/>
                    <a:pt x="1230" y="152"/>
                    <a:pt x="1255" y="148"/>
                  </a:cubicBezTo>
                  <a:cubicBezTo>
                    <a:pt x="1156" y="92"/>
                    <a:pt x="1057" y="43"/>
                    <a:pt x="9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0" name="CustomShape 177"/>
            <p:cNvSpPr/>
            <p:nvPr/>
          </p:nvSpPr>
          <p:spPr>
            <a:xfrm>
              <a:off x="7377120" y="2754000"/>
              <a:ext cx="114120" cy="146160"/>
            </a:xfrm>
            <a:custGeom>
              <a:avLst/>
              <a:gdLst/>
              <a:ahLst/>
              <a:cxnLst/>
              <a:rect l="l" t="t" r="r" b="b"/>
              <a:pathLst>
                <a:path w="1207" h="1545">
                  <a:moveTo>
                    <a:pt x="867" y="0"/>
                  </a:moveTo>
                  <a:cubicBezTo>
                    <a:pt x="787" y="0"/>
                    <a:pt x="696" y="26"/>
                    <a:pt x="600" y="82"/>
                  </a:cubicBezTo>
                  <a:cubicBezTo>
                    <a:pt x="247" y="314"/>
                    <a:pt x="22" y="702"/>
                    <a:pt x="1" y="1118"/>
                  </a:cubicBezTo>
                  <a:cubicBezTo>
                    <a:pt x="1" y="1388"/>
                    <a:pt x="139" y="1545"/>
                    <a:pt x="338" y="1545"/>
                  </a:cubicBezTo>
                  <a:cubicBezTo>
                    <a:pt x="419" y="1545"/>
                    <a:pt x="511" y="1519"/>
                    <a:pt x="607" y="1463"/>
                  </a:cubicBezTo>
                  <a:cubicBezTo>
                    <a:pt x="959" y="1231"/>
                    <a:pt x="1178" y="850"/>
                    <a:pt x="1206" y="427"/>
                  </a:cubicBezTo>
                  <a:cubicBezTo>
                    <a:pt x="1201" y="157"/>
                    <a:pt x="1065" y="0"/>
                    <a:pt x="86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1" name="CustomShape 178"/>
            <p:cNvSpPr/>
            <p:nvPr/>
          </p:nvSpPr>
          <p:spPr>
            <a:xfrm>
              <a:off x="7374960" y="2752200"/>
              <a:ext cx="117720" cy="150480"/>
            </a:xfrm>
            <a:custGeom>
              <a:avLst/>
              <a:gdLst/>
              <a:ahLst/>
              <a:cxnLst/>
              <a:rect l="l" t="t" r="r" b="b"/>
              <a:pathLst>
                <a:path w="1249" h="1589">
                  <a:moveTo>
                    <a:pt x="889" y="44"/>
                  </a:moveTo>
                  <a:cubicBezTo>
                    <a:pt x="945" y="44"/>
                    <a:pt x="994" y="51"/>
                    <a:pt x="1037" y="80"/>
                  </a:cubicBezTo>
                  <a:cubicBezTo>
                    <a:pt x="1142" y="143"/>
                    <a:pt x="1206" y="270"/>
                    <a:pt x="1206" y="446"/>
                  </a:cubicBezTo>
                  <a:cubicBezTo>
                    <a:pt x="1178" y="862"/>
                    <a:pt x="959" y="1236"/>
                    <a:pt x="614" y="1468"/>
                  </a:cubicBezTo>
                  <a:cubicBezTo>
                    <a:pt x="521" y="1519"/>
                    <a:pt x="433" y="1544"/>
                    <a:pt x="354" y="1544"/>
                  </a:cubicBezTo>
                  <a:cubicBezTo>
                    <a:pt x="302" y="1544"/>
                    <a:pt x="254" y="1533"/>
                    <a:pt x="212" y="1511"/>
                  </a:cubicBezTo>
                  <a:cubicBezTo>
                    <a:pt x="106" y="1447"/>
                    <a:pt x="43" y="1320"/>
                    <a:pt x="43" y="1144"/>
                  </a:cubicBezTo>
                  <a:cubicBezTo>
                    <a:pt x="64" y="728"/>
                    <a:pt x="282" y="347"/>
                    <a:pt x="635" y="122"/>
                  </a:cubicBezTo>
                  <a:cubicBezTo>
                    <a:pt x="712" y="72"/>
                    <a:pt x="797" y="44"/>
                    <a:pt x="889" y="44"/>
                  </a:cubicBezTo>
                  <a:close/>
                  <a:moveTo>
                    <a:pt x="889" y="0"/>
                  </a:moveTo>
                  <a:cubicBezTo>
                    <a:pt x="802" y="0"/>
                    <a:pt x="705" y="29"/>
                    <a:pt x="607" y="87"/>
                  </a:cubicBezTo>
                  <a:cubicBezTo>
                    <a:pt x="247" y="319"/>
                    <a:pt x="22" y="714"/>
                    <a:pt x="0" y="1144"/>
                  </a:cubicBezTo>
                  <a:cubicBezTo>
                    <a:pt x="0" y="1334"/>
                    <a:pt x="71" y="1475"/>
                    <a:pt x="191" y="1546"/>
                  </a:cubicBezTo>
                  <a:cubicBezTo>
                    <a:pt x="240" y="1574"/>
                    <a:pt x="297" y="1588"/>
                    <a:pt x="360" y="1588"/>
                  </a:cubicBezTo>
                  <a:cubicBezTo>
                    <a:pt x="459" y="1581"/>
                    <a:pt x="550" y="1553"/>
                    <a:pt x="635" y="1503"/>
                  </a:cubicBezTo>
                  <a:cubicBezTo>
                    <a:pt x="994" y="1271"/>
                    <a:pt x="1227" y="876"/>
                    <a:pt x="1248" y="446"/>
                  </a:cubicBezTo>
                  <a:cubicBezTo>
                    <a:pt x="1248" y="256"/>
                    <a:pt x="1178" y="108"/>
                    <a:pt x="1058" y="44"/>
                  </a:cubicBezTo>
                  <a:cubicBezTo>
                    <a:pt x="1008" y="15"/>
                    <a:pt x="951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2" name="CustomShape 179"/>
            <p:cNvSpPr/>
            <p:nvPr/>
          </p:nvSpPr>
          <p:spPr>
            <a:xfrm>
              <a:off x="7324920" y="2715840"/>
              <a:ext cx="141480" cy="185400"/>
            </a:xfrm>
            <a:custGeom>
              <a:avLst/>
              <a:gdLst/>
              <a:ahLst/>
              <a:cxnLst/>
              <a:rect l="l" t="t" r="r" b="b"/>
              <a:pathLst>
                <a:path w="1496" h="1960">
                  <a:moveTo>
                    <a:pt x="1030" y="0"/>
                  </a:moveTo>
                  <a:lnTo>
                    <a:pt x="974" y="7"/>
                  </a:lnTo>
                  <a:cubicBezTo>
                    <a:pt x="952" y="7"/>
                    <a:pt x="931" y="14"/>
                    <a:pt x="910" y="21"/>
                  </a:cubicBezTo>
                  <a:lnTo>
                    <a:pt x="868" y="36"/>
                  </a:lnTo>
                  <a:lnTo>
                    <a:pt x="776" y="71"/>
                  </a:lnTo>
                  <a:lnTo>
                    <a:pt x="720" y="99"/>
                  </a:lnTo>
                  <a:cubicBezTo>
                    <a:pt x="699" y="113"/>
                    <a:pt x="670" y="127"/>
                    <a:pt x="649" y="148"/>
                  </a:cubicBezTo>
                  <a:cubicBezTo>
                    <a:pt x="614" y="169"/>
                    <a:pt x="600" y="184"/>
                    <a:pt x="586" y="198"/>
                  </a:cubicBezTo>
                  <a:cubicBezTo>
                    <a:pt x="544" y="226"/>
                    <a:pt x="529" y="240"/>
                    <a:pt x="515" y="254"/>
                  </a:cubicBezTo>
                  <a:cubicBezTo>
                    <a:pt x="445" y="317"/>
                    <a:pt x="431" y="339"/>
                    <a:pt x="417" y="353"/>
                  </a:cubicBezTo>
                  <a:cubicBezTo>
                    <a:pt x="381" y="395"/>
                    <a:pt x="367" y="409"/>
                    <a:pt x="360" y="423"/>
                  </a:cubicBezTo>
                  <a:cubicBezTo>
                    <a:pt x="240" y="592"/>
                    <a:pt x="226" y="614"/>
                    <a:pt x="212" y="635"/>
                  </a:cubicBezTo>
                  <a:lnTo>
                    <a:pt x="184" y="691"/>
                  </a:lnTo>
                  <a:cubicBezTo>
                    <a:pt x="142" y="769"/>
                    <a:pt x="135" y="790"/>
                    <a:pt x="128" y="804"/>
                  </a:cubicBezTo>
                  <a:cubicBezTo>
                    <a:pt x="114" y="839"/>
                    <a:pt x="107" y="860"/>
                    <a:pt x="92" y="881"/>
                  </a:cubicBezTo>
                  <a:cubicBezTo>
                    <a:pt x="22" y="1149"/>
                    <a:pt x="15" y="1170"/>
                    <a:pt x="15" y="1192"/>
                  </a:cubicBezTo>
                  <a:cubicBezTo>
                    <a:pt x="8" y="1241"/>
                    <a:pt x="1" y="1290"/>
                    <a:pt x="1" y="1347"/>
                  </a:cubicBezTo>
                  <a:cubicBezTo>
                    <a:pt x="1" y="1572"/>
                    <a:pt x="85" y="1734"/>
                    <a:pt x="212" y="1805"/>
                  </a:cubicBezTo>
                  <a:lnTo>
                    <a:pt x="458" y="1951"/>
                  </a:lnTo>
                  <a:lnTo>
                    <a:pt x="458" y="1951"/>
                  </a:lnTo>
                  <a:cubicBezTo>
                    <a:pt x="340" y="1876"/>
                    <a:pt x="269" y="1718"/>
                    <a:pt x="269" y="1502"/>
                  </a:cubicBezTo>
                  <a:lnTo>
                    <a:pt x="269" y="1417"/>
                  </a:lnTo>
                  <a:cubicBezTo>
                    <a:pt x="269" y="1375"/>
                    <a:pt x="269" y="1361"/>
                    <a:pt x="276" y="1340"/>
                  </a:cubicBezTo>
                  <a:cubicBezTo>
                    <a:pt x="276" y="1326"/>
                    <a:pt x="283" y="1304"/>
                    <a:pt x="283" y="1283"/>
                  </a:cubicBezTo>
                  <a:cubicBezTo>
                    <a:pt x="304" y="1192"/>
                    <a:pt x="311" y="1177"/>
                    <a:pt x="311" y="1156"/>
                  </a:cubicBezTo>
                  <a:cubicBezTo>
                    <a:pt x="332" y="1107"/>
                    <a:pt x="339" y="1093"/>
                    <a:pt x="346" y="1072"/>
                  </a:cubicBezTo>
                  <a:cubicBezTo>
                    <a:pt x="360" y="1022"/>
                    <a:pt x="374" y="994"/>
                    <a:pt x="381" y="966"/>
                  </a:cubicBezTo>
                  <a:cubicBezTo>
                    <a:pt x="396" y="938"/>
                    <a:pt x="410" y="910"/>
                    <a:pt x="417" y="888"/>
                  </a:cubicBezTo>
                  <a:lnTo>
                    <a:pt x="466" y="797"/>
                  </a:lnTo>
                  <a:cubicBezTo>
                    <a:pt x="487" y="762"/>
                    <a:pt x="501" y="733"/>
                    <a:pt x="515" y="712"/>
                  </a:cubicBezTo>
                  <a:cubicBezTo>
                    <a:pt x="544" y="670"/>
                    <a:pt x="558" y="656"/>
                    <a:pt x="565" y="642"/>
                  </a:cubicBezTo>
                  <a:cubicBezTo>
                    <a:pt x="600" y="599"/>
                    <a:pt x="607" y="585"/>
                    <a:pt x="621" y="571"/>
                  </a:cubicBezTo>
                  <a:lnTo>
                    <a:pt x="649" y="536"/>
                  </a:lnTo>
                  <a:cubicBezTo>
                    <a:pt x="692" y="487"/>
                    <a:pt x="706" y="466"/>
                    <a:pt x="727" y="451"/>
                  </a:cubicBezTo>
                  <a:cubicBezTo>
                    <a:pt x="790" y="388"/>
                    <a:pt x="804" y="374"/>
                    <a:pt x="818" y="367"/>
                  </a:cubicBezTo>
                  <a:cubicBezTo>
                    <a:pt x="861" y="332"/>
                    <a:pt x="875" y="325"/>
                    <a:pt x="889" y="310"/>
                  </a:cubicBezTo>
                  <a:cubicBezTo>
                    <a:pt x="931" y="282"/>
                    <a:pt x="959" y="261"/>
                    <a:pt x="981" y="254"/>
                  </a:cubicBezTo>
                  <a:lnTo>
                    <a:pt x="1023" y="226"/>
                  </a:lnTo>
                  <a:cubicBezTo>
                    <a:pt x="1136" y="176"/>
                    <a:pt x="1150" y="176"/>
                    <a:pt x="1164" y="169"/>
                  </a:cubicBezTo>
                  <a:lnTo>
                    <a:pt x="1227" y="155"/>
                  </a:lnTo>
                  <a:lnTo>
                    <a:pt x="1326" y="155"/>
                  </a:lnTo>
                  <a:cubicBezTo>
                    <a:pt x="1354" y="162"/>
                    <a:pt x="1382" y="162"/>
                    <a:pt x="1411" y="169"/>
                  </a:cubicBezTo>
                  <a:lnTo>
                    <a:pt x="1495" y="205"/>
                  </a:lnTo>
                  <a:lnTo>
                    <a:pt x="1234" y="50"/>
                  </a:lnTo>
                  <a:cubicBezTo>
                    <a:pt x="1206" y="36"/>
                    <a:pt x="1185" y="28"/>
                    <a:pt x="1157" y="21"/>
                  </a:cubicBezTo>
                  <a:cubicBezTo>
                    <a:pt x="1115" y="7"/>
                    <a:pt x="1072" y="7"/>
                    <a:pt x="1030" y="0"/>
                  </a:cubicBezTo>
                  <a:close/>
                  <a:moveTo>
                    <a:pt x="458" y="1951"/>
                  </a:moveTo>
                  <a:lnTo>
                    <a:pt x="458" y="1951"/>
                  </a:lnTo>
                  <a:cubicBezTo>
                    <a:pt x="463" y="1954"/>
                    <a:pt x="468" y="1957"/>
                    <a:pt x="473" y="1960"/>
                  </a:cubicBezTo>
                  <a:lnTo>
                    <a:pt x="458" y="195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3" name="CustomShape 180"/>
            <p:cNvSpPr/>
            <p:nvPr/>
          </p:nvSpPr>
          <p:spPr>
            <a:xfrm>
              <a:off x="7322760" y="2713320"/>
              <a:ext cx="144000" cy="190800"/>
            </a:xfrm>
            <a:custGeom>
              <a:avLst/>
              <a:gdLst/>
              <a:ahLst/>
              <a:cxnLst/>
              <a:rect l="l" t="t" r="r" b="b"/>
              <a:pathLst>
                <a:path w="1524" h="2010">
                  <a:moveTo>
                    <a:pt x="1044" y="42"/>
                  </a:moveTo>
                  <a:cubicBezTo>
                    <a:pt x="1107" y="49"/>
                    <a:pt x="1178" y="64"/>
                    <a:pt x="1241" y="85"/>
                  </a:cubicBezTo>
                  <a:lnTo>
                    <a:pt x="1354" y="155"/>
                  </a:lnTo>
                  <a:lnTo>
                    <a:pt x="1298" y="155"/>
                  </a:lnTo>
                  <a:lnTo>
                    <a:pt x="1248" y="162"/>
                  </a:lnTo>
                  <a:cubicBezTo>
                    <a:pt x="1227" y="162"/>
                    <a:pt x="1199" y="169"/>
                    <a:pt x="1178" y="176"/>
                  </a:cubicBezTo>
                  <a:cubicBezTo>
                    <a:pt x="1129" y="190"/>
                    <a:pt x="1086" y="212"/>
                    <a:pt x="1037" y="233"/>
                  </a:cubicBezTo>
                  <a:cubicBezTo>
                    <a:pt x="1023" y="240"/>
                    <a:pt x="1009" y="240"/>
                    <a:pt x="988" y="254"/>
                  </a:cubicBezTo>
                  <a:cubicBezTo>
                    <a:pt x="973" y="268"/>
                    <a:pt x="952" y="282"/>
                    <a:pt x="903" y="317"/>
                  </a:cubicBezTo>
                  <a:cubicBezTo>
                    <a:pt x="889" y="324"/>
                    <a:pt x="875" y="338"/>
                    <a:pt x="832" y="374"/>
                  </a:cubicBezTo>
                  <a:cubicBezTo>
                    <a:pt x="818" y="381"/>
                    <a:pt x="804" y="395"/>
                    <a:pt x="734" y="458"/>
                  </a:cubicBezTo>
                  <a:cubicBezTo>
                    <a:pt x="720" y="479"/>
                    <a:pt x="706" y="501"/>
                    <a:pt x="656" y="550"/>
                  </a:cubicBezTo>
                  <a:lnTo>
                    <a:pt x="628" y="585"/>
                  </a:lnTo>
                  <a:lnTo>
                    <a:pt x="579" y="649"/>
                  </a:lnTo>
                  <a:lnTo>
                    <a:pt x="522" y="726"/>
                  </a:lnTo>
                  <a:cubicBezTo>
                    <a:pt x="508" y="747"/>
                    <a:pt x="494" y="776"/>
                    <a:pt x="473" y="811"/>
                  </a:cubicBezTo>
                  <a:cubicBezTo>
                    <a:pt x="459" y="832"/>
                    <a:pt x="452" y="860"/>
                    <a:pt x="424" y="902"/>
                  </a:cubicBezTo>
                  <a:cubicBezTo>
                    <a:pt x="417" y="924"/>
                    <a:pt x="402" y="952"/>
                    <a:pt x="388" y="980"/>
                  </a:cubicBezTo>
                  <a:cubicBezTo>
                    <a:pt x="374" y="1008"/>
                    <a:pt x="367" y="1036"/>
                    <a:pt x="346" y="1086"/>
                  </a:cubicBezTo>
                  <a:cubicBezTo>
                    <a:pt x="339" y="1107"/>
                    <a:pt x="332" y="1121"/>
                    <a:pt x="318" y="1170"/>
                  </a:cubicBezTo>
                  <a:cubicBezTo>
                    <a:pt x="311" y="1191"/>
                    <a:pt x="311" y="1213"/>
                    <a:pt x="290" y="1304"/>
                  </a:cubicBezTo>
                  <a:cubicBezTo>
                    <a:pt x="283" y="1325"/>
                    <a:pt x="283" y="1347"/>
                    <a:pt x="276" y="1361"/>
                  </a:cubicBezTo>
                  <a:cubicBezTo>
                    <a:pt x="276" y="1382"/>
                    <a:pt x="268" y="1410"/>
                    <a:pt x="268" y="1438"/>
                  </a:cubicBezTo>
                  <a:lnTo>
                    <a:pt x="268" y="1523"/>
                  </a:lnTo>
                  <a:cubicBezTo>
                    <a:pt x="261" y="1643"/>
                    <a:pt x="297" y="1769"/>
                    <a:pt x="360" y="1875"/>
                  </a:cubicBezTo>
                  <a:lnTo>
                    <a:pt x="247" y="1812"/>
                  </a:lnTo>
                  <a:cubicBezTo>
                    <a:pt x="113" y="1741"/>
                    <a:pt x="43" y="1579"/>
                    <a:pt x="43" y="1368"/>
                  </a:cubicBezTo>
                  <a:cubicBezTo>
                    <a:pt x="43" y="1318"/>
                    <a:pt x="50" y="1269"/>
                    <a:pt x="57" y="1213"/>
                  </a:cubicBezTo>
                  <a:cubicBezTo>
                    <a:pt x="57" y="1198"/>
                    <a:pt x="64" y="1177"/>
                    <a:pt x="120" y="959"/>
                  </a:cubicBezTo>
                  <a:lnTo>
                    <a:pt x="135" y="909"/>
                  </a:lnTo>
                  <a:cubicBezTo>
                    <a:pt x="142" y="888"/>
                    <a:pt x="156" y="867"/>
                    <a:pt x="170" y="839"/>
                  </a:cubicBezTo>
                  <a:lnTo>
                    <a:pt x="191" y="790"/>
                  </a:lnTo>
                  <a:lnTo>
                    <a:pt x="219" y="726"/>
                  </a:lnTo>
                  <a:cubicBezTo>
                    <a:pt x="233" y="705"/>
                    <a:pt x="240" y="684"/>
                    <a:pt x="233" y="663"/>
                  </a:cubicBezTo>
                  <a:lnTo>
                    <a:pt x="254" y="663"/>
                  </a:lnTo>
                  <a:cubicBezTo>
                    <a:pt x="261" y="642"/>
                    <a:pt x="276" y="620"/>
                    <a:pt x="290" y="599"/>
                  </a:cubicBezTo>
                  <a:lnTo>
                    <a:pt x="339" y="522"/>
                  </a:lnTo>
                  <a:lnTo>
                    <a:pt x="395" y="451"/>
                  </a:lnTo>
                  <a:cubicBezTo>
                    <a:pt x="402" y="437"/>
                    <a:pt x="409" y="430"/>
                    <a:pt x="452" y="388"/>
                  </a:cubicBezTo>
                  <a:cubicBezTo>
                    <a:pt x="459" y="374"/>
                    <a:pt x="480" y="353"/>
                    <a:pt x="550" y="282"/>
                  </a:cubicBezTo>
                  <a:lnTo>
                    <a:pt x="614" y="233"/>
                  </a:lnTo>
                  <a:cubicBezTo>
                    <a:pt x="628" y="219"/>
                    <a:pt x="656" y="197"/>
                    <a:pt x="677" y="183"/>
                  </a:cubicBezTo>
                  <a:cubicBezTo>
                    <a:pt x="706" y="162"/>
                    <a:pt x="727" y="148"/>
                    <a:pt x="748" y="141"/>
                  </a:cubicBezTo>
                  <a:lnTo>
                    <a:pt x="804" y="106"/>
                  </a:lnTo>
                  <a:cubicBezTo>
                    <a:pt x="818" y="106"/>
                    <a:pt x="825" y="99"/>
                    <a:pt x="931" y="64"/>
                  </a:cubicBezTo>
                  <a:cubicBezTo>
                    <a:pt x="952" y="57"/>
                    <a:pt x="966" y="49"/>
                    <a:pt x="988" y="49"/>
                  </a:cubicBezTo>
                  <a:cubicBezTo>
                    <a:pt x="1009" y="42"/>
                    <a:pt x="1023" y="42"/>
                    <a:pt x="1044" y="42"/>
                  </a:cubicBezTo>
                  <a:close/>
                  <a:moveTo>
                    <a:pt x="980" y="0"/>
                  </a:moveTo>
                  <a:cubicBezTo>
                    <a:pt x="959" y="7"/>
                    <a:pt x="938" y="7"/>
                    <a:pt x="910" y="14"/>
                  </a:cubicBezTo>
                  <a:cubicBezTo>
                    <a:pt x="861" y="35"/>
                    <a:pt x="818" y="49"/>
                    <a:pt x="769" y="71"/>
                  </a:cubicBezTo>
                  <a:cubicBezTo>
                    <a:pt x="755" y="78"/>
                    <a:pt x="741" y="85"/>
                    <a:pt x="720" y="99"/>
                  </a:cubicBezTo>
                  <a:cubicBezTo>
                    <a:pt x="706" y="113"/>
                    <a:pt x="684" y="127"/>
                    <a:pt x="635" y="155"/>
                  </a:cubicBezTo>
                  <a:cubicBezTo>
                    <a:pt x="621" y="169"/>
                    <a:pt x="607" y="183"/>
                    <a:pt x="565" y="212"/>
                  </a:cubicBezTo>
                  <a:cubicBezTo>
                    <a:pt x="550" y="226"/>
                    <a:pt x="536" y="240"/>
                    <a:pt x="466" y="303"/>
                  </a:cubicBezTo>
                  <a:cubicBezTo>
                    <a:pt x="452" y="324"/>
                    <a:pt x="438" y="338"/>
                    <a:pt x="388" y="388"/>
                  </a:cubicBezTo>
                  <a:cubicBezTo>
                    <a:pt x="381" y="402"/>
                    <a:pt x="374" y="416"/>
                    <a:pt x="276" y="536"/>
                  </a:cubicBezTo>
                  <a:lnTo>
                    <a:pt x="254" y="578"/>
                  </a:lnTo>
                  <a:cubicBezTo>
                    <a:pt x="240" y="599"/>
                    <a:pt x="226" y="620"/>
                    <a:pt x="205" y="663"/>
                  </a:cubicBezTo>
                  <a:lnTo>
                    <a:pt x="177" y="705"/>
                  </a:lnTo>
                  <a:lnTo>
                    <a:pt x="149" y="768"/>
                  </a:lnTo>
                  <a:lnTo>
                    <a:pt x="120" y="832"/>
                  </a:lnTo>
                  <a:cubicBezTo>
                    <a:pt x="113" y="853"/>
                    <a:pt x="99" y="874"/>
                    <a:pt x="92" y="895"/>
                  </a:cubicBezTo>
                  <a:cubicBezTo>
                    <a:pt x="92" y="895"/>
                    <a:pt x="78" y="945"/>
                    <a:pt x="22" y="1149"/>
                  </a:cubicBezTo>
                  <a:cubicBezTo>
                    <a:pt x="15" y="1198"/>
                    <a:pt x="8" y="1241"/>
                    <a:pt x="1" y="1290"/>
                  </a:cubicBezTo>
                  <a:lnTo>
                    <a:pt x="1" y="1368"/>
                  </a:lnTo>
                  <a:cubicBezTo>
                    <a:pt x="1" y="1600"/>
                    <a:pt x="78" y="1769"/>
                    <a:pt x="219" y="1847"/>
                  </a:cubicBezTo>
                  <a:cubicBezTo>
                    <a:pt x="219" y="1847"/>
                    <a:pt x="487" y="2009"/>
                    <a:pt x="501" y="2009"/>
                  </a:cubicBezTo>
                  <a:cubicBezTo>
                    <a:pt x="508" y="2009"/>
                    <a:pt x="515" y="2002"/>
                    <a:pt x="501" y="1953"/>
                  </a:cubicBezTo>
                  <a:cubicBezTo>
                    <a:pt x="374" y="1882"/>
                    <a:pt x="304" y="1727"/>
                    <a:pt x="304" y="1516"/>
                  </a:cubicBezTo>
                  <a:cubicBezTo>
                    <a:pt x="304" y="1488"/>
                    <a:pt x="311" y="1466"/>
                    <a:pt x="311" y="1410"/>
                  </a:cubicBezTo>
                  <a:cubicBezTo>
                    <a:pt x="311" y="1396"/>
                    <a:pt x="311" y="1382"/>
                    <a:pt x="318" y="1361"/>
                  </a:cubicBezTo>
                  <a:cubicBezTo>
                    <a:pt x="318" y="1339"/>
                    <a:pt x="325" y="1325"/>
                    <a:pt x="346" y="1227"/>
                  </a:cubicBezTo>
                  <a:cubicBezTo>
                    <a:pt x="346" y="1213"/>
                    <a:pt x="353" y="1191"/>
                    <a:pt x="367" y="1149"/>
                  </a:cubicBezTo>
                  <a:cubicBezTo>
                    <a:pt x="374" y="1128"/>
                    <a:pt x="374" y="1114"/>
                    <a:pt x="395" y="1072"/>
                  </a:cubicBezTo>
                  <a:cubicBezTo>
                    <a:pt x="402" y="1043"/>
                    <a:pt x="417" y="1001"/>
                    <a:pt x="431" y="980"/>
                  </a:cubicBezTo>
                  <a:lnTo>
                    <a:pt x="473" y="895"/>
                  </a:lnTo>
                  <a:cubicBezTo>
                    <a:pt x="480" y="867"/>
                    <a:pt x="501" y="839"/>
                    <a:pt x="515" y="818"/>
                  </a:cubicBezTo>
                  <a:cubicBezTo>
                    <a:pt x="529" y="790"/>
                    <a:pt x="543" y="768"/>
                    <a:pt x="572" y="719"/>
                  </a:cubicBezTo>
                  <a:cubicBezTo>
                    <a:pt x="586" y="705"/>
                    <a:pt x="593" y="691"/>
                    <a:pt x="628" y="642"/>
                  </a:cubicBezTo>
                  <a:lnTo>
                    <a:pt x="656" y="606"/>
                  </a:lnTo>
                  <a:lnTo>
                    <a:pt x="713" y="536"/>
                  </a:lnTo>
                  <a:cubicBezTo>
                    <a:pt x="727" y="522"/>
                    <a:pt x="748" y="501"/>
                    <a:pt x="818" y="437"/>
                  </a:cubicBezTo>
                  <a:lnTo>
                    <a:pt x="882" y="381"/>
                  </a:lnTo>
                  <a:cubicBezTo>
                    <a:pt x="896" y="367"/>
                    <a:pt x="917" y="353"/>
                    <a:pt x="945" y="331"/>
                  </a:cubicBezTo>
                  <a:cubicBezTo>
                    <a:pt x="966" y="317"/>
                    <a:pt x="995" y="296"/>
                    <a:pt x="1009" y="289"/>
                  </a:cubicBezTo>
                  <a:cubicBezTo>
                    <a:pt x="1030" y="282"/>
                    <a:pt x="1044" y="275"/>
                    <a:pt x="1072" y="261"/>
                  </a:cubicBezTo>
                  <a:cubicBezTo>
                    <a:pt x="1079" y="254"/>
                    <a:pt x="1093" y="247"/>
                    <a:pt x="1199" y="212"/>
                  </a:cubicBezTo>
                  <a:cubicBezTo>
                    <a:pt x="1213" y="205"/>
                    <a:pt x="1234" y="205"/>
                    <a:pt x="1255" y="197"/>
                  </a:cubicBezTo>
                  <a:cubicBezTo>
                    <a:pt x="1326" y="197"/>
                    <a:pt x="1396" y="205"/>
                    <a:pt x="1467" y="226"/>
                  </a:cubicBezTo>
                  <a:cubicBezTo>
                    <a:pt x="1472" y="226"/>
                    <a:pt x="1475" y="226"/>
                    <a:pt x="1480" y="226"/>
                  </a:cubicBezTo>
                  <a:cubicBezTo>
                    <a:pt x="1489" y="226"/>
                    <a:pt x="1500" y="223"/>
                    <a:pt x="1523" y="205"/>
                  </a:cubicBezTo>
                  <a:cubicBezTo>
                    <a:pt x="1523" y="205"/>
                    <a:pt x="1255" y="49"/>
                    <a:pt x="1171" y="14"/>
                  </a:cubicBezTo>
                  <a:cubicBezTo>
                    <a:pt x="1143" y="7"/>
                    <a:pt x="1114" y="0"/>
                    <a:pt x="1086" y="0"/>
                  </a:cubicBezTo>
                  <a:close/>
                </a:path>
              </a:pathLst>
            </a:custGeom>
            <a:solidFill>
              <a:srgbClr val="231F20"/>
            </a:solidFill>
            <a:ln w="9360">
              <a:solidFill>
                <a:schemeClr val="dk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64</Words>
  <Application>Microsoft Office PowerPoint</Application>
  <PresentationFormat>On-screen Show (16:9)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9</vt:i4>
      </vt:variant>
    </vt:vector>
  </HeadingPairs>
  <TitlesOfParts>
    <vt:vector size="44" baseType="lpstr">
      <vt:lpstr>Adobe Caslon Pro Bold</vt:lpstr>
      <vt:lpstr>-apple-system</vt:lpstr>
      <vt:lpstr>Arial</vt:lpstr>
      <vt:lpstr>Arial,Sans-Serif</vt:lpstr>
      <vt:lpstr>DejaVu Sans</vt:lpstr>
      <vt:lpstr>Fira Sans</vt:lpstr>
      <vt:lpstr>Roboto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Microsoft account</cp:lastModifiedBy>
  <cp:revision>464</cp:revision>
  <dcterms:modified xsi:type="dcterms:W3CDTF">2023-08-15T11:20:08Z</dcterms:modified>
  <dc:language>fr-FR</dc:language>
</cp:coreProperties>
</file>